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6"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14" r:id="rId23"/>
  </p:sldIdLst>
  <p:sldSz cx="12192000" cy="6858000"/>
  <p:notesSz cx="6858000" cy="9144000"/>
  <p:embeddedFontLst>
    <p:embeddedFont>
      <p:font typeface="DM Sans" pitchFamily="2" charset="0"/>
      <p:regular r:id="rId25"/>
      <p:bold r:id="rId26"/>
      <p:italic r:id="rId27"/>
      <p:boldItalic r:id="rId28"/>
    </p:embeddedFont>
    <p:embeddedFont>
      <p:font typeface="DM Sans Medium"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RldKsApqN8ozSxYmdeKDNfr52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Kahenya" initials="" lastIdx="1" clrIdx="0"/>
  <p:cmAuthor id="1" name="Rachael BARRETT" initials="" lastIdx="1" clrIdx="1"/>
  <p:cmAuthor id="2" name="Fiorella Anfuso" initials="FA" lastIdx="1" clrIdx="2">
    <p:extLst>
      <p:ext uri="{19B8F6BF-5375-455C-9EA6-DF929625EA0E}">
        <p15:presenceInfo xmlns:p15="http://schemas.microsoft.com/office/powerpoint/2012/main" userId="S-1-5-21-2550292714-2558786265-4125935222-2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415051-48B7-4164-8AAB-448940610E33}">
  <a:tblStyle styleId="{7A415051-48B7-4164-8AAB-448940610E3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do Schneider" userId="a875a72dd726dcb2" providerId="LiveId" clId="{C2CC3A00-BAA8-470C-B4C7-6A6AD75E7400}"/>
    <pc:docChg chg="undo custSel modSld">
      <pc:chgData name="Daniel Pardo Schneider" userId="a875a72dd726dcb2" providerId="LiveId" clId="{C2CC3A00-BAA8-470C-B4C7-6A6AD75E7400}" dt="2024-05-22T15:12:34.207" v="25" actId="27636"/>
      <pc:docMkLst>
        <pc:docMk/>
      </pc:docMkLst>
      <pc:sldChg chg="modSp mod">
        <pc:chgData name="Daniel Pardo Schneider" userId="a875a72dd726dcb2" providerId="LiveId" clId="{C2CC3A00-BAA8-470C-B4C7-6A6AD75E7400}" dt="2024-05-22T15:11:46.252" v="1" actId="14100"/>
        <pc:sldMkLst>
          <pc:docMk/>
          <pc:sldMk cId="0" sldId="259"/>
        </pc:sldMkLst>
        <pc:spChg chg="mod">
          <ac:chgData name="Daniel Pardo Schneider" userId="a875a72dd726dcb2" providerId="LiveId" clId="{C2CC3A00-BAA8-470C-B4C7-6A6AD75E7400}" dt="2024-05-22T15:11:46.252" v="1" actId="14100"/>
          <ac:spMkLst>
            <pc:docMk/>
            <pc:sldMk cId="0" sldId="259"/>
            <ac:spMk id="1932" creationId="{00000000-0000-0000-0000-000000000000}"/>
          </ac:spMkLst>
        </pc:spChg>
        <pc:spChg chg="mod">
          <ac:chgData name="Daniel Pardo Schneider" userId="a875a72dd726dcb2" providerId="LiveId" clId="{C2CC3A00-BAA8-470C-B4C7-6A6AD75E7400}" dt="2024-05-22T15:11:43.546" v="0" actId="404"/>
          <ac:spMkLst>
            <pc:docMk/>
            <pc:sldMk cId="0" sldId="259"/>
            <ac:spMk id="1933" creationId="{00000000-0000-0000-0000-000000000000}"/>
          </ac:spMkLst>
        </pc:spChg>
        <pc:spChg chg="mod">
          <ac:chgData name="Daniel Pardo Schneider" userId="a875a72dd726dcb2" providerId="LiveId" clId="{C2CC3A00-BAA8-470C-B4C7-6A6AD75E7400}" dt="2024-05-22T15:11:43.546" v="0" actId="404"/>
          <ac:spMkLst>
            <pc:docMk/>
            <pc:sldMk cId="0" sldId="259"/>
            <ac:spMk id="1934" creationId="{00000000-0000-0000-0000-000000000000}"/>
          </ac:spMkLst>
        </pc:spChg>
      </pc:sldChg>
      <pc:sldChg chg="modSp mod">
        <pc:chgData name="Daniel Pardo Schneider" userId="a875a72dd726dcb2" providerId="LiveId" clId="{C2CC3A00-BAA8-470C-B4C7-6A6AD75E7400}" dt="2024-05-22T15:11:50.707" v="2" actId="404"/>
        <pc:sldMkLst>
          <pc:docMk/>
          <pc:sldMk cId="0" sldId="262"/>
        </pc:sldMkLst>
        <pc:spChg chg="mod">
          <ac:chgData name="Daniel Pardo Schneider" userId="a875a72dd726dcb2" providerId="LiveId" clId="{C2CC3A00-BAA8-470C-B4C7-6A6AD75E7400}" dt="2024-05-22T15:11:50.707" v="2" actId="404"/>
          <ac:spMkLst>
            <pc:docMk/>
            <pc:sldMk cId="0" sldId="262"/>
            <ac:spMk id="1954" creationId="{00000000-0000-0000-0000-000000000000}"/>
          </ac:spMkLst>
        </pc:spChg>
        <pc:spChg chg="mod">
          <ac:chgData name="Daniel Pardo Schneider" userId="a875a72dd726dcb2" providerId="LiveId" clId="{C2CC3A00-BAA8-470C-B4C7-6A6AD75E7400}" dt="2024-05-22T15:11:50.707" v="2" actId="404"/>
          <ac:spMkLst>
            <pc:docMk/>
            <pc:sldMk cId="0" sldId="262"/>
            <ac:spMk id="1955" creationId="{00000000-0000-0000-0000-000000000000}"/>
          </ac:spMkLst>
        </pc:spChg>
        <pc:spChg chg="mod">
          <ac:chgData name="Daniel Pardo Schneider" userId="a875a72dd726dcb2" providerId="LiveId" clId="{C2CC3A00-BAA8-470C-B4C7-6A6AD75E7400}" dt="2024-05-22T15:11:50.707" v="2" actId="404"/>
          <ac:spMkLst>
            <pc:docMk/>
            <pc:sldMk cId="0" sldId="262"/>
            <ac:spMk id="1957" creationId="{00000000-0000-0000-0000-000000000000}"/>
          </ac:spMkLst>
        </pc:spChg>
        <pc:spChg chg="mod">
          <ac:chgData name="Daniel Pardo Schneider" userId="a875a72dd726dcb2" providerId="LiveId" clId="{C2CC3A00-BAA8-470C-B4C7-6A6AD75E7400}" dt="2024-05-22T15:11:50.707" v="2" actId="404"/>
          <ac:spMkLst>
            <pc:docMk/>
            <pc:sldMk cId="0" sldId="262"/>
            <ac:spMk id="1958" creationId="{00000000-0000-0000-0000-000000000000}"/>
          </ac:spMkLst>
        </pc:spChg>
        <pc:spChg chg="mod">
          <ac:chgData name="Daniel Pardo Schneider" userId="a875a72dd726dcb2" providerId="LiveId" clId="{C2CC3A00-BAA8-470C-B4C7-6A6AD75E7400}" dt="2024-05-22T15:11:50.707" v="2" actId="404"/>
          <ac:spMkLst>
            <pc:docMk/>
            <pc:sldMk cId="0" sldId="262"/>
            <ac:spMk id="1959" creationId="{00000000-0000-0000-0000-000000000000}"/>
          </ac:spMkLst>
        </pc:spChg>
        <pc:spChg chg="mod">
          <ac:chgData name="Daniel Pardo Schneider" userId="a875a72dd726dcb2" providerId="LiveId" clId="{C2CC3A00-BAA8-470C-B4C7-6A6AD75E7400}" dt="2024-05-22T15:11:50.707" v="2" actId="404"/>
          <ac:spMkLst>
            <pc:docMk/>
            <pc:sldMk cId="0" sldId="262"/>
            <ac:spMk id="1960" creationId="{00000000-0000-0000-0000-000000000000}"/>
          </ac:spMkLst>
        </pc:spChg>
        <pc:spChg chg="mod">
          <ac:chgData name="Daniel Pardo Schneider" userId="a875a72dd726dcb2" providerId="LiveId" clId="{C2CC3A00-BAA8-470C-B4C7-6A6AD75E7400}" dt="2024-05-22T15:11:50.707" v="2" actId="404"/>
          <ac:spMkLst>
            <pc:docMk/>
            <pc:sldMk cId="0" sldId="262"/>
            <ac:spMk id="1961" creationId="{00000000-0000-0000-0000-000000000000}"/>
          </ac:spMkLst>
        </pc:spChg>
        <pc:spChg chg="mod">
          <ac:chgData name="Daniel Pardo Schneider" userId="a875a72dd726dcb2" providerId="LiveId" clId="{C2CC3A00-BAA8-470C-B4C7-6A6AD75E7400}" dt="2024-05-22T15:11:50.707" v="2" actId="404"/>
          <ac:spMkLst>
            <pc:docMk/>
            <pc:sldMk cId="0" sldId="262"/>
            <ac:spMk id="1962" creationId="{00000000-0000-0000-0000-000000000000}"/>
          </ac:spMkLst>
        </pc:spChg>
        <pc:spChg chg="mod">
          <ac:chgData name="Daniel Pardo Schneider" userId="a875a72dd726dcb2" providerId="LiveId" clId="{C2CC3A00-BAA8-470C-B4C7-6A6AD75E7400}" dt="2024-05-22T15:11:50.707" v="2" actId="404"/>
          <ac:spMkLst>
            <pc:docMk/>
            <pc:sldMk cId="0" sldId="262"/>
            <ac:spMk id="1963" creationId="{00000000-0000-0000-0000-000000000000}"/>
          </ac:spMkLst>
        </pc:spChg>
        <pc:spChg chg="mod">
          <ac:chgData name="Daniel Pardo Schneider" userId="a875a72dd726dcb2" providerId="LiveId" clId="{C2CC3A00-BAA8-470C-B4C7-6A6AD75E7400}" dt="2024-05-22T15:11:50.707" v="2" actId="404"/>
          <ac:spMkLst>
            <pc:docMk/>
            <pc:sldMk cId="0" sldId="262"/>
            <ac:spMk id="1964" creationId="{00000000-0000-0000-0000-000000000000}"/>
          </ac:spMkLst>
        </pc:spChg>
        <pc:spChg chg="mod">
          <ac:chgData name="Daniel Pardo Schneider" userId="a875a72dd726dcb2" providerId="LiveId" clId="{C2CC3A00-BAA8-470C-B4C7-6A6AD75E7400}" dt="2024-05-22T15:11:50.707" v="2" actId="404"/>
          <ac:spMkLst>
            <pc:docMk/>
            <pc:sldMk cId="0" sldId="262"/>
            <ac:spMk id="1965" creationId="{00000000-0000-0000-0000-000000000000}"/>
          </ac:spMkLst>
        </pc:spChg>
        <pc:spChg chg="mod">
          <ac:chgData name="Daniel Pardo Schneider" userId="a875a72dd726dcb2" providerId="LiveId" clId="{C2CC3A00-BAA8-470C-B4C7-6A6AD75E7400}" dt="2024-05-22T15:11:50.707" v="2" actId="404"/>
          <ac:spMkLst>
            <pc:docMk/>
            <pc:sldMk cId="0" sldId="262"/>
            <ac:spMk id="1966" creationId="{00000000-0000-0000-0000-000000000000}"/>
          </ac:spMkLst>
        </pc:spChg>
        <pc:spChg chg="mod">
          <ac:chgData name="Daniel Pardo Schneider" userId="a875a72dd726dcb2" providerId="LiveId" clId="{C2CC3A00-BAA8-470C-B4C7-6A6AD75E7400}" dt="2024-05-22T15:11:50.707" v="2" actId="404"/>
          <ac:spMkLst>
            <pc:docMk/>
            <pc:sldMk cId="0" sldId="262"/>
            <ac:spMk id="1967" creationId="{00000000-0000-0000-0000-000000000000}"/>
          </ac:spMkLst>
        </pc:spChg>
        <pc:spChg chg="mod">
          <ac:chgData name="Daniel Pardo Schneider" userId="a875a72dd726dcb2" providerId="LiveId" clId="{C2CC3A00-BAA8-470C-B4C7-6A6AD75E7400}" dt="2024-05-22T15:11:50.707" v="2" actId="404"/>
          <ac:spMkLst>
            <pc:docMk/>
            <pc:sldMk cId="0" sldId="262"/>
            <ac:spMk id="1968" creationId="{00000000-0000-0000-0000-000000000000}"/>
          </ac:spMkLst>
        </pc:spChg>
        <pc:spChg chg="mod">
          <ac:chgData name="Daniel Pardo Schneider" userId="a875a72dd726dcb2" providerId="LiveId" clId="{C2CC3A00-BAA8-470C-B4C7-6A6AD75E7400}" dt="2024-05-22T15:11:50.707" v="2" actId="404"/>
          <ac:spMkLst>
            <pc:docMk/>
            <pc:sldMk cId="0" sldId="262"/>
            <ac:spMk id="1969" creationId="{00000000-0000-0000-0000-000000000000}"/>
          </ac:spMkLst>
        </pc:spChg>
      </pc:sldChg>
      <pc:sldChg chg="modSp mod">
        <pc:chgData name="Daniel Pardo Schneider" userId="a875a72dd726dcb2" providerId="LiveId" clId="{C2CC3A00-BAA8-470C-B4C7-6A6AD75E7400}" dt="2024-05-22T15:11:52.964" v="3" actId="404"/>
        <pc:sldMkLst>
          <pc:docMk/>
          <pc:sldMk cId="0" sldId="263"/>
        </pc:sldMkLst>
        <pc:spChg chg="mod">
          <ac:chgData name="Daniel Pardo Schneider" userId="a875a72dd726dcb2" providerId="LiveId" clId="{C2CC3A00-BAA8-470C-B4C7-6A6AD75E7400}" dt="2024-05-22T15:11:52.964" v="3" actId="404"/>
          <ac:spMkLst>
            <pc:docMk/>
            <pc:sldMk cId="0" sldId="263"/>
            <ac:spMk id="1974" creationId="{00000000-0000-0000-0000-000000000000}"/>
          </ac:spMkLst>
        </pc:spChg>
        <pc:spChg chg="mod">
          <ac:chgData name="Daniel Pardo Schneider" userId="a875a72dd726dcb2" providerId="LiveId" clId="{C2CC3A00-BAA8-470C-B4C7-6A6AD75E7400}" dt="2024-05-22T15:11:52.964" v="3" actId="404"/>
          <ac:spMkLst>
            <pc:docMk/>
            <pc:sldMk cId="0" sldId="263"/>
            <ac:spMk id="1975" creationId="{00000000-0000-0000-0000-000000000000}"/>
          </ac:spMkLst>
        </pc:spChg>
        <pc:spChg chg="mod">
          <ac:chgData name="Daniel Pardo Schneider" userId="a875a72dd726dcb2" providerId="LiveId" clId="{C2CC3A00-BAA8-470C-B4C7-6A6AD75E7400}" dt="2024-05-22T15:11:52.964" v="3" actId="404"/>
          <ac:spMkLst>
            <pc:docMk/>
            <pc:sldMk cId="0" sldId="263"/>
            <ac:spMk id="1976" creationId="{00000000-0000-0000-0000-000000000000}"/>
          </ac:spMkLst>
        </pc:spChg>
        <pc:spChg chg="mod">
          <ac:chgData name="Daniel Pardo Schneider" userId="a875a72dd726dcb2" providerId="LiveId" clId="{C2CC3A00-BAA8-470C-B4C7-6A6AD75E7400}" dt="2024-05-22T15:11:52.964" v="3" actId="404"/>
          <ac:spMkLst>
            <pc:docMk/>
            <pc:sldMk cId="0" sldId="263"/>
            <ac:spMk id="1977" creationId="{00000000-0000-0000-0000-000000000000}"/>
          </ac:spMkLst>
        </pc:spChg>
      </pc:sldChg>
      <pc:sldChg chg="modSp mod">
        <pc:chgData name="Daniel Pardo Schneider" userId="a875a72dd726dcb2" providerId="LiveId" clId="{C2CC3A00-BAA8-470C-B4C7-6A6AD75E7400}" dt="2024-05-22T15:12:09.897" v="10" actId="14100"/>
        <pc:sldMkLst>
          <pc:docMk/>
          <pc:sldMk cId="0" sldId="264"/>
        </pc:sldMkLst>
        <pc:spChg chg="mod">
          <ac:chgData name="Daniel Pardo Schneider" userId="a875a72dd726dcb2" providerId="LiveId" clId="{C2CC3A00-BAA8-470C-B4C7-6A6AD75E7400}" dt="2024-05-22T15:11:56.701" v="6" actId="404"/>
          <ac:spMkLst>
            <pc:docMk/>
            <pc:sldMk cId="0" sldId="264"/>
            <ac:spMk id="1984" creationId="{00000000-0000-0000-0000-000000000000}"/>
          </ac:spMkLst>
        </pc:spChg>
        <pc:spChg chg="mod">
          <ac:chgData name="Daniel Pardo Schneider" userId="a875a72dd726dcb2" providerId="LiveId" clId="{C2CC3A00-BAA8-470C-B4C7-6A6AD75E7400}" dt="2024-05-22T15:11:56.701" v="6" actId="404"/>
          <ac:spMkLst>
            <pc:docMk/>
            <pc:sldMk cId="0" sldId="264"/>
            <ac:spMk id="1986" creationId="{00000000-0000-0000-0000-000000000000}"/>
          </ac:spMkLst>
        </pc:spChg>
        <pc:spChg chg="mod">
          <ac:chgData name="Daniel Pardo Schneider" userId="a875a72dd726dcb2" providerId="LiveId" clId="{C2CC3A00-BAA8-470C-B4C7-6A6AD75E7400}" dt="2024-05-22T15:11:56.701" v="6" actId="404"/>
          <ac:spMkLst>
            <pc:docMk/>
            <pc:sldMk cId="0" sldId="264"/>
            <ac:spMk id="1998" creationId="{00000000-0000-0000-0000-000000000000}"/>
          </ac:spMkLst>
        </pc:spChg>
        <pc:spChg chg="mod">
          <ac:chgData name="Daniel Pardo Schneider" userId="a875a72dd726dcb2" providerId="LiveId" clId="{C2CC3A00-BAA8-470C-B4C7-6A6AD75E7400}" dt="2024-05-22T15:11:56.701" v="6" actId="404"/>
          <ac:spMkLst>
            <pc:docMk/>
            <pc:sldMk cId="0" sldId="264"/>
            <ac:spMk id="2001" creationId="{00000000-0000-0000-0000-000000000000}"/>
          </ac:spMkLst>
        </pc:spChg>
        <pc:spChg chg="mod">
          <ac:chgData name="Daniel Pardo Schneider" userId="a875a72dd726dcb2" providerId="LiveId" clId="{C2CC3A00-BAA8-470C-B4C7-6A6AD75E7400}" dt="2024-05-22T15:11:56.701" v="6" actId="404"/>
          <ac:spMkLst>
            <pc:docMk/>
            <pc:sldMk cId="0" sldId="264"/>
            <ac:spMk id="2002" creationId="{00000000-0000-0000-0000-000000000000}"/>
          </ac:spMkLst>
        </pc:spChg>
        <pc:spChg chg="mod">
          <ac:chgData name="Daniel Pardo Schneider" userId="a875a72dd726dcb2" providerId="LiveId" clId="{C2CC3A00-BAA8-470C-B4C7-6A6AD75E7400}" dt="2024-05-22T15:11:56.701" v="6" actId="404"/>
          <ac:spMkLst>
            <pc:docMk/>
            <pc:sldMk cId="0" sldId="264"/>
            <ac:spMk id="2003" creationId="{00000000-0000-0000-0000-000000000000}"/>
          </ac:spMkLst>
        </pc:spChg>
        <pc:spChg chg="mod">
          <ac:chgData name="Daniel Pardo Schneider" userId="a875a72dd726dcb2" providerId="LiveId" clId="{C2CC3A00-BAA8-470C-B4C7-6A6AD75E7400}" dt="2024-05-22T15:11:56.701" v="6" actId="404"/>
          <ac:spMkLst>
            <pc:docMk/>
            <pc:sldMk cId="0" sldId="264"/>
            <ac:spMk id="2004" creationId="{00000000-0000-0000-0000-000000000000}"/>
          </ac:spMkLst>
        </pc:spChg>
        <pc:spChg chg="mod">
          <ac:chgData name="Daniel Pardo Schneider" userId="a875a72dd726dcb2" providerId="LiveId" clId="{C2CC3A00-BAA8-470C-B4C7-6A6AD75E7400}" dt="2024-05-22T15:11:56.701" v="6" actId="404"/>
          <ac:spMkLst>
            <pc:docMk/>
            <pc:sldMk cId="0" sldId="264"/>
            <ac:spMk id="2007" creationId="{00000000-0000-0000-0000-000000000000}"/>
          </ac:spMkLst>
        </pc:spChg>
        <pc:spChg chg="mod">
          <ac:chgData name="Daniel Pardo Schneider" userId="a875a72dd726dcb2" providerId="LiveId" clId="{C2CC3A00-BAA8-470C-B4C7-6A6AD75E7400}" dt="2024-05-22T15:11:56.701" v="6" actId="404"/>
          <ac:spMkLst>
            <pc:docMk/>
            <pc:sldMk cId="0" sldId="264"/>
            <ac:spMk id="2008" creationId="{00000000-0000-0000-0000-000000000000}"/>
          </ac:spMkLst>
        </pc:spChg>
        <pc:spChg chg="mod">
          <ac:chgData name="Daniel Pardo Schneider" userId="a875a72dd726dcb2" providerId="LiveId" clId="{C2CC3A00-BAA8-470C-B4C7-6A6AD75E7400}" dt="2024-05-22T15:11:56.701" v="6" actId="404"/>
          <ac:spMkLst>
            <pc:docMk/>
            <pc:sldMk cId="0" sldId="264"/>
            <ac:spMk id="2011" creationId="{00000000-0000-0000-0000-000000000000}"/>
          </ac:spMkLst>
        </pc:spChg>
        <pc:spChg chg="mod">
          <ac:chgData name="Daniel Pardo Schneider" userId="a875a72dd726dcb2" providerId="LiveId" clId="{C2CC3A00-BAA8-470C-B4C7-6A6AD75E7400}" dt="2024-05-22T15:11:56.701" v="6" actId="404"/>
          <ac:spMkLst>
            <pc:docMk/>
            <pc:sldMk cId="0" sldId="264"/>
            <ac:spMk id="2012" creationId="{00000000-0000-0000-0000-000000000000}"/>
          </ac:spMkLst>
        </pc:spChg>
        <pc:spChg chg="mod">
          <ac:chgData name="Daniel Pardo Schneider" userId="a875a72dd726dcb2" providerId="LiveId" clId="{C2CC3A00-BAA8-470C-B4C7-6A6AD75E7400}" dt="2024-05-22T15:11:56.701" v="6" actId="404"/>
          <ac:spMkLst>
            <pc:docMk/>
            <pc:sldMk cId="0" sldId="264"/>
            <ac:spMk id="2015" creationId="{00000000-0000-0000-0000-000000000000}"/>
          </ac:spMkLst>
        </pc:spChg>
        <pc:spChg chg="mod">
          <ac:chgData name="Daniel Pardo Schneider" userId="a875a72dd726dcb2" providerId="LiveId" clId="{C2CC3A00-BAA8-470C-B4C7-6A6AD75E7400}" dt="2024-05-22T15:11:56.701" v="6" actId="404"/>
          <ac:spMkLst>
            <pc:docMk/>
            <pc:sldMk cId="0" sldId="264"/>
            <ac:spMk id="2016" creationId="{00000000-0000-0000-0000-000000000000}"/>
          </ac:spMkLst>
        </pc:spChg>
        <pc:spChg chg="mod">
          <ac:chgData name="Daniel Pardo Schneider" userId="a875a72dd726dcb2" providerId="LiveId" clId="{C2CC3A00-BAA8-470C-B4C7-6A6AD75E7400}" dt="2024-05-22T15:11:56.701" v="6" actId="404"/>
          <ac:spMkLst>
            <pc:docMk/>
            <pc:sldMk cId="0" sldId="264"/>
            <ac:spMk id="2017" creationId="{00000000-0000-0000-0000-000000000000}"/>
          </ac:spMkLst>
        </pc:spChg>
        <pc:spChg chg="mod">
          <ac:chgData name="Daniel Pardo Schneider" userId="a875a72dd726dcb2" providerId="LiveId" clId="{C2CC3A00-BAA8-470C-B4C7-6A6AD75E7400}" dt="2024-05-22T15:11:56.701" v="6" actId="404"/>
          <ac:spMkLst>
            <pc:docMk/>
            <pc:sldMk cId="0" sldId="264"/>
            <ac:spMk id="2020" creationId="{00000000-0000-0000-0000-000000000000}"/>
          </ac:spMkLst>
        </pc:spChg>
        <pc:spChg chg="mod">
          <ac:chgData name="Daniel Pardo Schneider" userId="a875a72dd726dcb2" providerId="LiveId" clId="{C2CC3A00-BAA8-470C-B4C7-6A6AD75E7400}" dt="2024-05-22T15:11:56.701" v="6" actId="404"/>
          <ac:spMkLst>
            <pc:docMk/>
            <pc:sldMk cId="0" sldId="264"/>
            <ac:spMk id="2021" creationId="{00000000-0000-0000-0000-000000000000}"/>
          </ac:spMkLst>
        </pc:spChg>
        <pc:spChg chg="mod">
          <ac:chgData name="Daniel Pardo Schneider" userId="a875a72dd726dcb2" providerId="LiveId" clId="{C2CC3A00-BAA8-470C-B4C7-6A6AD75E7400}" dt="2024-05-22T15:11:56.701" v="6" actId="404"/>
          <ac:spMkLst>
            <pc:docMk/>
            <pc:sldMk cId="0" sldId="264"/>
            <ac:spMk id="2022" creationId="{00000000-0000-0000-0000-000000000000}"/>
          </ac:spMkLst>
        </pc:spChg>
        <pc:spChg chg="mod">
          <ac:chgData name="Daniel Pardo Schneider" userId="a875a72dd726dcb2" providerId="LiveId" clId="{C2CC3A00-BAA8-470C-B4C7-6A6AD75E7400}" dt="2024-05-22T15:11:56.701" v="6" actId="404"/>
          <ac:spMkLst>
            <pc:docMk/>
            <pc:sldMk cId="0" sldId="264"/>
            <ac:spMk id="2024" creationId="{00000000-0000-0000-0000-000000000000}"/>
          </ac:spMkLst>
        </pc:spChg>
        <pc:spChg chg="mod">
          <ac:chgData name="Daniel Pardo Schneider" userId="a875a72dd726dcb2" providerId="LiveId" clId="{C2CC3A00-BAA8-470C-B4C7-6A6AD75E7400}" dt="2024-05-22T15:11:56.701" v="6" actId="404"/>
          <ac:spMkLst>
            <pc:docMk/>
            <pc:sldMk cId="0" sldId="264"/>
            <ac:spMk id="2025" creationId="{00000000-0000-0000-0000-000000000000}"/>
          </ac:spMkLst>
        </pc:spChg>
        <pc:spChg chg="mod">
          <ac:chgData name="Daniel Pardo Schneider" userId="a875a72dd726dcb2" providerId="LiveId" clId="{C2CC3A00-BAA8-470C-B4C7-6A6AD75E7400}" dt="2024-05-22T15:11:56.701" v="6" actId="404"/>
          <ac:spMkLst>
            <pc:docMk/>
            <pc:sldMk cId="0" sldId="264"/>
            <ac:spMk id="2026" creationId="{00000000-0000-0000-0000-000000000000}"/>
          </ac:spMkLst>
        </pc:spChg>
        <pc:spChg chg="mod">
          <ac:chgData name="Daniel Pardo Schneider" userId="a875a72dd726dcb2" providerId="LiveId" clId="{C2CC3A00-BAA8-470C-B4C7-6A6AD75E7400}" dt="2024-05-22T15:11:56.701" v="6" actId="404"/>
          <ac:spMkLst>
            <pc:docMk/>
            <pc:sldMk cId="0" sldId="264"/>
            <ac:spMk id="2027" creationId="{00000000-0000-0000-0000-000000000000}"/>
          </ac:spMkLst>
        </pc:spChg>
        <pc:spChg chg="mod">
          <ac:chgData name="Daniel Pardo Schneider" userId="a875a72dd726dcb2" providerId="LiveId" clId="{C2CC3A00-BAA8-470C-B4C7-6A6AD75E7400}" dt="2024-05-22T15:11:56.701" v="6" actId="404"/>
          <ac:spMkLst>
            <pc:docMk/>
            <pc:sldMk cId="0" sldId="264"/>
            <ac:spMk id="2028" creationId="{00000000-0000-0000-0000-000000000000}"/>
          </ac:spMkLst>
        </pc:spChg>
        <pc:spChg chg="mod">
          <ac:chgData name="Daniel Pardo Schneider" userId="a875a72dd726dcb2" providerId="LiveId" clId="{C2CC3A00-BAA8-470C-B4C7-6A6AD75E7400}" dt="2024-05-22T15:11:56.701" v="6" actId="404"/>
          <ac:spMkLst>
            <pc:docMk/>
            <pc:sldMk cId="0" sldId="264"/>
            <ac:spMk id="2029" creationId="{00000000-0000-0000-0000-000000000000}"/>
          </ac:spMkLst>
        </pc:spChg>
        <pc:spChg chg="mod">
          <ac:chgData name="Daniel Pardo Schneider" userId="a875a72dd726dcb2" providerId="LiveId" clId="{C2CC3A00-BAA8-470C-B4C7-6A6AD75E7400}" dt="2024-05-22T15:11:56.701" v="6" actId="404"/>
          <ac:spMkLst>
            <pc:docMk/>
            <pc:sldMk cId="0" sldId="264"/>
            <ac:spMk id="2032" creationId="{00000000-0000-0000-0000-000000000000}"/>
          </ac:spMkLst>
        </pc:spChg>
        <pc:spChg chg="mod">
          <ac:chgData name="Daniel Pardo Schneider" userId="a875a72dd726dcb2" providerId="LiveId" clId="{C2CC3A00-BAA8-470C-B4C7-6A6AD75E7400}" dt="2024-05-22T15:11:56.701" v="6" actId="404"/>
          <ac:spMkLst>
            <pc:docMk/>
            <pc:sldMk cId="0" sldId="264"/>
            <ac:spMk id="2036" creationId="{00000000-0000-0000-0000-000000000000}"/>
          </ac:spMkLst>
        </pc:spChg>
        <pc:spChg chg="mod">
          <ac:chgData name="Daniel Pardo Schneider" userId="a875a72dd726dcb2" providerId="LiveId" clId="{C2CC3A00-BAA8-470C-B4C7-6A6AD75E7400}" dt="2024-05-22T15:11:56.701" v="6" actId="404"/>
          <ac:spMkLst>
            <pc:docMk/>
            <pc:sldMk cId="0" sldId="264"/>
            <ac:spMk id="2039" creationId="{00000000-0000-0000-0000-000000000000}"/>
          </ac:spMkLst>
        </pc:spChg>
        <pc:spChg chg="mod">
          <ac:chgData name="Daniel Pardo Schneider" userId="a875a72dd726dcb2" providerId="LiveId" clId="{C2CC3A00-BAA8-470C-B4C7-6A6AD75E7400}" dt="2024-05-22T15:11:56.701" v="6" actId="404"/>
          <ac:spMkLst>
            <pc:docMk/>
            <pc:sldMk cId="0" sldId="264"/>
            <ac:spMk id="2042" creationId="{00000000-0000-0000-0000-000000000000}"/>
          </ac:spMkLst>
        </pc:spChg>
        <pc:spChg chg="mod">
          <ac:chgData name="Daniel Pardo Schneider" userId="a875a72dd726dcb2" providerId="LiveId" clId="{C2CC3A00-BAA8-470C-B4C7-6A6AD75E7400}" dt="2024-05-22T15:11:56.701" v="6" actId="404"/>
          <ac:spMkLst>
            <pc:docMk/>
            <pc:sldMk cId="0" sldId="264"/>
            <ac:spMk id="2046" creationId="{00000000-0000-0000-0000-000000000000}"/>
          </ac:spMkLst>
        </pc:spChg>
        <pc:spChg chg="mod">
          <ac:chgData name="Daniel Pardo Schneider" userId="a875a72dd726dcb2" providerId="LiveId" clId="{C2CC3A00-BAA8-470C-B4C7-6A6AD75E7400}" dt="2024-05-22T15:11:56.701" v="6" actId="404"/>
          <ac:spMkLst>
            <pc:docMk/>
            <pc:sldMk cId="0" sldId="264"/>
            <ac:spMk id="2049" creationId="{00000000-0000-0000-0000-000000000000}"/>
          </ac:spMkLst>
        </pc:spChg>
        <pc:spChg chg="mod">
          <ac:chgData name="Daniel Pardo Schneider" userId="a875a72dd726dcb2" providerId="LiveId" clId="{C2CC3A00-BAA8-470C-B4C7-6A6AD75E7400}" dt="2024-05-22T15:11:56.701" v="6" actId="404"/>
          <ac:spMkLst>
            <pc:docMk/>
            <pc:sldMk cId="0" sldId="264"/>
            <ac:spMk id="2052" creationId="{00000000-0000-0000-0000-000000000000}"/>
          </ac:spMkLst>
        </pc:spChg>
        <pc:spChg chg="mod">
          <ac:chgData name="Daniel Pardo Schneider" userId="a875a72dd726dcb2" providerId="LiveId" clId="{C2CC3A00-BAA8-470C-B4C7-6A6AD75E7400}" dt="2024-05-22T15:11:56.701" v="6" actId="404"/>
          <ac:spMkLst>
            <pc:docMk/>
            <pc:sldMk cId="0" sldId="264"/>
            <ac:spMk id="2055" creationId="{00000000-0000-0000-0000-000000000000}"/>
          </ac:spMkLst>
        </pc:spChg>
        <pc:spChg chg="mod">
          <ac:chgData name="Daniel Pardo Schneider" userId="a875a72dd726dcb2" providerId="LiveId" clId="{C2CC3A00-BAA8-470C-B4C7-6A6AD75E7400}" dt="2024-05-22T15:11:56.701" v="6" actId="404"/>
          <ac:spMkLst>
            <pc:docMk/>
            <pc:sldMk cId="0" sldId="264"/>
            <ac:spMk id="2058" creationId="{00000000-0000-0000-0000-000000000000}"/>
          </ac:spMkLst>
        </pc:spChg>
        <pc:spChg chg="mod">
          <ac:chgData name="Daniel Pardo Schneider" userId="a875a72dd726dcb2" providerId="LiveId" clId="{C2CC3A00-BAA8-470C-B4C7-6A6AD75E7400}" dt="2024-05-22T15:11:56.701" v="6" actId="404"/>
          <ac:spMkLst>
            <pc:docMk/>
            <pc:sldMk cId="0" sldId="264"/>
            <ac:spMk id="2061" creationId="{00000000-0000-0000-0000-000000000000}"/>
          </ac:spMkLst>
        </pc:spChg>
        <pc:spChg chg="mod">
          <ac:chgData name="Daniel Pardo Schneider" userId="a875a72dd726dcb2" providerId="LiveId" clId="{C2CC3A00-BAA8-470C-B4C7-6A6AD75E7400}" dt="2024-05-22T15:11:56.701" v="6" actId="404"/>
          <ac:spMkLst>
            <pc:docMk/>
            <pc:sldMk cId="0" sldId="264"/>
            <ac:spMk id="2063" creationId="{00000000-0000-0000-0000-000000000000}"/>
          </ac:spMkLst>
        </pc:spChg>
        <pc:spChg chg="mod">
          <ac:chgData name="Daniel Pardo Schneider" userId="a875a72dd726dcb2" providerId="LiveId" clId="{C2CC3A00-BAA8-470C-B4C7-6A6AD75E7400}" dt="2024-05-22T15:12:04.526" v="8" actId="1076"/>
          <ac:spMkLst>
            <pc:docMk/>
            <pc:sldMk cId="0" sldId="264"/>
            <ac:spMk id="2064" creationId="{00000000-0000-0000-0000-000000000000}"/>
          </ac:spMkLst>
        </pc:spChg>
        <pc:spChg chg="mod">
          <ac:chgData name="Daniel Pardo Schneider" userId="a875a72dd726dcb2" providerId="LiveId" clId="{C2CC3A00-BAA8-470C-B4C7-6A6AD75E7400}" dt="2024-05-22T15:11:56.701" v="6" actId="404"/>
          <ac:spMkLst>
            <pc:docMk/>
            <pc:sldMk cId="0" sldId="264"/>
            <ac:spMk id="2065" creationId="{00000000-0000-0000-0000-000000000000}"/>
          </ac:spMkLst>
        </pc:spChg>
        <pc:spChg chg="mod">
          <ac:chgData name="Daniel Pardo Schneider" userId="a875a72dd726dcb2" providerId="LiveId" clId="{C2CC3A00-BAA8-470C-B4C7-6A6AD75E7400}" dt="2024-05-22T15:12:06.689" v="9" actId="14100"/>
          <ac:spMkLst>
            <pc:docMk/>
            <pc:sldMk cId="0" sldId="264"/>
            <ac:spMk id="2066" creationId="{00000000-0000-0000-0000-000000000000}"/>
          </ac:spMkLst>
        </pc:spChg>
        <pc:spChg chg="mod">
          <ac:chgData name="Daniel Pardo Schneider" userId="a875a72dd726dcb2" providerId="LiveId" clId="{C2CC3A00-BAA8-470C-B4C7-6A6AD75E7400}" dt="2024-05-22T15:12:09.897" v="10" actId="14100"/>
          <ac:spMkLst>
            <pc:docMk/>
            <pc:sldMk cId="0" sldId="264"/>
            <ac:spMk id="2067" creationId="{00000000-0000-0000-0000-000000000000}"/>
          </ac:spMkLst>
        </pc:spChg>
        <pc:spChg chg="mod">
          <ac:chgData name="Daniel Pardo Schneider" userId="a875a72dd726dcb2" providerId="LiveId" clId="{C2CC3A00-BAA8-470C-B4C7-6A6AD75E7400}" dt="2024-05-22T15:11:56.701" v="6" actId="404"/>
          <ac:spMkLst>
            <pc:docMk/>
            <pc:sldMk cId="0" sldId="264"/>
            <ac:spMk id="2069" creationId="{00000000-0000-0000-0000-000000000000}"/>
          </ac:spMkLst>
        </pc:spChg>
        <pc:spChg chg="mod">
          <ac:chgData name="Daniel Pardo Schneider" userId="a875a72dd726dcb2" providerId="LiveId" clId="{C2CC3A00-BAA8-470C-B4C7-6A6AD75E7400}" dt="2024-05-22T15:11:56.701" v="6" actId="404"/>
          <ac:spMkLst>
            <pc:docMk/>
            <pc:sldMk cId="0" sldId="264"/>
            <ac:spMk id="2073" creationId="{00000000-0000-0000-0000-000000000000}"/>
          </ac:spMkLst>
        </pc:spChg>
        <pc:spChg chg="mod">
          <ac:chgData name="Daniel Pardo Schneider" userId="a875a72dd726dcb2" providerId="LiveId" clId="{C2CC3A00-BAA8-470C-B4C7-6A6AD75E7400}" dt="2024-05-22T15:11:59.974" v="7" actId="1076"/>
          <ac:spMkLst>
            <pc:docMk/>
            <pc:sldMk cId="0" sldId="264"/>
            <ac:spMk id="2076" creationId="{00000000-0000-0000-0000-000000000000}"/>
          </ac:spMkLst>
        </pc:spChg>
        <pc:spChg chg="mod">
          <ac:chgData name="Daniel Pardo Schneider" userId="a875a72dd726dcb2" providerId="LiveId" clId="{C2CC3A00-BAA8-470C-B4C7-6A6AD75E7400}" dt="2024-05-22T15:11:56.701" v="6" actId="404"/>
          <ac:spMkLst>
            <pc:docMk/>
            <pc:sldMk cId="0" sldId="264"/>
            <ac:spMk id="2077" creationId="{00000000-0000-0000-0000-000000000000}"/>
          </ac:spMkLst>
        </pc:spChg>
      </pc:sldChg>
      <pc:sldChg chg="modSp mod">
        <pc:chgData name="Daniel Pardo Schneider" userId="a875a72dd726dcb2" providerId="LiveId" clId="{C2CC3A00-BAA8-470C-B4C7-6A6AD75E7400}" dt="2024-05-22T15:12:13.268" v="11" actId="404"/>
        <pc:sldMkLst>
          <pc:docMk/>
          <pc:sldMk cId="0" sldId="266"/>
        </pc:sldMkLst>
        <pc:spChg chg="mod">
          <ac:chgData name="Daniel Pardo Schneider" userId="a875a72dd726dcb2" providerId="LiveId" clId="{C2CC3A00-BAA8-470C-B4C7-6A6AD75E7400}" dt="2024-05-22T15:12:13.268" v="11" actId="404"/>
          <ac:spMkLst>
            <pc:docMk/>
            <pc:sldMk cId="0" sldId="266"/>
            <ac:spMk id="2090" creationId="{00000000-0000-0000-0000-000000000000}"/>
          </ac:spMkLst>
        </pc:spChg>
        <pc:spChg chg="mod">
          <ac:chgData name="Daniel Pardo Schneider" userId="a875a72dd726dcb2" providerId="LiveId" clId="{C2CC3A00-BAA8-470C-B4C7-6A6AD75E7400}" dt="2024-05-22T15:12:13.268" v="11" actId="404"/>
          <ac:spMkLst>
            <pc:docMk/>
            <pc:sldMk cId="0" sldId="266"/>
            <ac:spMk id="2091" creationId="{00000000-0000-0000-0000-000000000000}"/>
          </ac:spMkLst>
        </pc:spChg>
        <pc:spChg chg="mod">
          <ac:chgData name="Daniel Pardo Schneider" userId="a875a72dd726dcb2" providerId="LiveId" clId="{C2CC3A00-BAA8-470C-B4C7-6A6AD75E7400}" dt="2024-05-22T15:12:13.268" v="11" actId="404"/>
          <ac:spMkLst>
            <pc:docMk/>
            <pc:sldMk cId="0" sldId="266"/>
            <ac:spMk id="2092" creationId="{00000000-0000-0000-0000-000000000000}"/>
          </ac:spMkLst>
        </pc:spChg>
      </pc:sldChg>
      <pc:sldChg chg="modSp mod">
        <pc:chgData name="Daniel Pardo Schneider" userId="a875a72dd726dcb2" providerId="LiveId" clId="{C2CC3A00-BAA8-470C-B4C7-6A6AD75E7400}" dt="2024-05-22T15:12:18.192" v="12" actId="404"/>
        <pc:sldMkLst>
          <pc:docMk/>
          <pc:sldMk cId="0" sldId="268"/>
        </pc:sldMkLst>
        <pc:spChg chg="mod">
          <ac:chgData name="Daniel Pardo Schneider" userId="a875a72dd726dcb2" providerId="LiveId" clId="{C2CC3A00-BAA8-470C-B4C7-6A6AD75E7400}" dt="2024-05-22T15:12:18.192" v="12" actId="404"/>
          <ac:spMkLst>
            <pc:docMk/>
            <pc:sldMk cId="0" sldId="268"/>
            <ac:spMk id="2106" creationId="{00000000-0000-0000-0000-000000000000}"/>
          </ac:spMkLst>
        </pc:spChg>
        <pc:spChg chg="mod">
          <ac:chgData name="Daniel Pardo Schneider" userId="a875a72dd726dcb2" providerId="LiveId" clId="{C2CC3A00-BAA8-470C-B4C7-6A6AD75E7400}" dt="2024-05-22T15:12:18.192" v="12" actId="404"/>
          <ac:spMkLst>
            <pc:docMk/>
            <pc:sldMk cId="0" sldId="268"/>
            <ac:spMk id="2107" creationId="{00000000-0000-0000-0000-000000000000}"/>
          </ac:spMkLst>
        </pc:spChg>
      </pc:sldChg>
      <pc:sldChg chg="modSp mod">
        <pc:chgData name="Daniel Pardo Schneider" userId="a875a72dd726dcb2" providerId="LiveId" clId="{C2CC3A00-BAA8-470C-B4C7-6A6AD75E7400}" dt="2024-05-22T15:12:22.703" v="17" actId="27636"/>
        <pc:sldMkLst>
          <pc:docMk/>
          <pc:sldMk cId="0" sldId="269"/>
        </pc:sldMkLst>
        <pc:spChg chg="mod">
          <ac:chgData name="Daniel Pardo Schneider" userId="a875a72dd726dcb2" providerId="LiveId" clId="{C2CC3A00-BAA8-470C-B4C7-6A6AD75E7400}" dt="2024-05-22T15:12:20.403" v="14" actId="404"/>
          <ac:spMkLst>
            <pc:docMk/>
            <pc:sldMk cId="0" sldId="269"/>
            <ac:spMk id="2112" creationId="{00000000-0000-0000-0000-000000000000}"/>
          </ac:spMkLst>
        </pc:spChg>
        <pc:spChg chg="mod">
          <ac:chgData name="Daniel Pardo Schneider" userId="a875a72dd726dcb2" providerId="LiveId" clId="{C2CC3A00-BAA8-470C-B4C7-6A6AD75E7400}" dt="2024-05-22T15:12:22.703" v="17" actId="27636"/>
          <ac:spMkLst>
            <pc:docMk/>
            <pc:sldMk cId="0" sldId="269"/>
            <ac:spMk id="2113" creationId="{00000000-0000-0000-0000-000000000000}"/>
          </ac:spMkLst>
        </pc:spChg>
      </pc:sldChg>
      <pc:sldChg chg="modSp mod">
        <pc:chgData name="Daniel Pardo Schneider" userId="a875a72dd726dcb2" providerId="LiveId" clId="{C2CC3A00-BAA8-470C-B4C7-6A6AD75E7400}" dt="2024-05-22T15:12:28.310" v="20" actId="404"/>
        <pc:sldMkLst>
          <pc:docMk/>
          <pc:sldMk cId="0" sldId="270"/>
        </pc:sldMkLst>
        <pc:spChg chg="mod">
          <ac:chgData name="Daniel Pardo Schneider" userId="a875a72dd726dcb2" providerId="LiveId" clId="{C2CC3A00-BAA8-470C-B4C7-6A6AD75E7400}" dt="2024-05-22T15:12:28.310" v="20" actId="404"/>
          <ac:spMkLst>
            <pc:docMk/>
            <pc:sldMk cId="0" sldId="270"/>
            <ac:spMk id="2127" creationId="{00000000-0000-0000-0000-000000000000}"/>
          </ac:spMkLst>
        </pc:spChg>
        <pc:spChg chg="mod">
          <ac:chgData name="Daniel Pardo Schneider" userId="a875a72dd726dcb2" providerId="LiveId" clId="{C2CC3A00-BAA8-470C-B4C7-6A6AD75E7400}" dt="2024-05-22T15:12:28.310" v="20" actId="404"/>
          <ac:spMkLst>
            <pc:docMk/>
            <pc:sldMk cId="0" sldId="270"/>
            <ac:spMk id="2128" creationId="{00000000-0000-0000-0000-000000000000}"/>
          </ac:spMkLst>
        </pc:spChg>
        <pc:spChg chg="mod">
          <ac:chgData name="Daniel Pardo Schneider" userId="a875a72dd726dcb2" providerId="LiveId" clId="{C2CC3A00-BAA8-470C-B4C7-6A6AD75E7400}" dt="2024-05-22T15:12:28.310" v="20" actId="404"/>
          <ac:spMkLst>
            <pc:docMk/>
            <pc:sldMk cId="0" sldId="270"/>
            <ac:spMk id="2129" creationId="{00000000-0000-0000-0000-000000000000}"/>
          </ac:spMkLst>
        </pc:spChg>
        <pc:spChg chg="mod">
          <ac:chgData name="Daniel Pardo Schneider" userId="a875a72dd726dcb2" providerId="LiveId" clId="{C2CC3A00-BAA8-470C-B4C7-6A6AD75E7400}" dt="2024-05-22T15:12:28.310" v="20" actId="404"/>
          <ac:spMkLst>
            <pc:docMk/>
            <pc:sldMk cId="0" sldId="270"/>
            <ac:spMk id="2130" creationId="{00000000-0000-0000-0000-000000000000}"/>
          </ac:spMkLst>
        </pc:spChg>
      </pc:sldChg>
      <pc:sldChg chg="modSp mod">
        <pc:chgData name="Daniel Pardo Schneider" userId="a875a72dd726dcb2" providerId="LiveId" clId="{C2CC3A00-BAA8-470C-B4C7-6A6AD75E7400}" dt="2024-05-22T15:12:31.673" v="22" actId="27636"/>
        <pc:sldMkLst>
          <pc:docMk/>
          <pc:sldMk cId="0" sldId="272"/>
        </pc:sldMkLst>
        <pc:spChg chg="mod">
          <ac:chgData name="Daniel Pardo Schneider" userId="a875a72dd726dcb2" providerId="LiveId" clId="{C2CC3A00-BAA8-470C-B4C7-6A6AD75E7400}" dt="2024-05-22T15:12:31.673" v="22" actId="27636"/>
          <ac:spMkLst>
            <pc:docMk/>
            <pc:sldMk cId="0" sldId="272"/>
            <ac:spMk id="2142" creationId="{00000000-0000-0000-0000-000000000000}"/>
          </ac:spMkLst>
        </pc:spChg>
        <pc:spChg chg="mod">
          <ac:chgData name="Daniel Pardo Schneider" userId="a875a72dd726dcb2" providerId="LiveId" clId="{C2CC3A00-BAA8-470C-B4C7-6A6AD75E7400}" dt="2024-05-22T15:12:31.671" v="21" actId="404"/>
          <ac:spMkLst>
            <pc:docMk/>
            <pc:sldMk cId="0" sldId="272"/>
            <ac:spMk id="2143" creationId="{00000000-0000-0000-0000-000000000000}"/>
          </ac:spMkLst>
        </pc:spChg>
        <pc:spChg chg="mod">
          <ac:chgData name="Daniel Pardo Schneider" userId="a875a72dd726dcb2" providerId="LiveId" clId="{C2CC3A00-BAA8-470C-B4C7-6A6AD75E7400}" dt="2024-05-22T15:12:31.671" v="21" actId="404"/>
          <ac:spMkLst>
            <pc:docMk/>
            <pc:sldMk cId="0" sldId="272"/>
            <ac:spMk id="2144" creationId="{00000000-0000-0000-0000-000000000000}"/>
          </ac:spMkLst>
        </pc:spChg>
      </pc:sldChg>
      <pc:sldChg chg="modSp mod">
        <pc:chgData name="Daniel Pardo Schneider" userId="a875a72dd726dcb2" providerId="LiveId" clId="{C2CC3A00-BAA8-470C-B4C7-6A6AD75E7400}" dt="2024-05-22T15:12:34.207" v="25" actId="27636"/>
        <pc:sldMkLst>
          <pc:docMk/>
          <pc:sldMk cId="0" sldId="273"/>
        </pc:sldMkLst>
        <pc:spChg chg="mod">
          <ac:chgData name="Daniel Pardo Schneider" userId="a875a72dd726dcb2" providerId="LiveId" clId="{C2CC3A00-BAA8-470C-B4C7-6A6AD75E7400}" dt="2024-05-22T15:12:34.200" v="24" actId="404"/>
          <ac:spMkLst>
            <pc:docMk/>
            <pc:sldMk cId="0" sldId="273"/>
            <ac:spMk id="2149" creationId="{00000000-0000-0000-0000-000000000000}"/>
          </ac:spMkLst>
        </pc:spChg>
        <pc:spChg chg="mod">
          <ac:chgData name="Daniel Pardo Schneider" userId="a875a72dd726dcb2" providerId="LiveId" clId="{C2CC3A00-BAA8-470C-B4C7-6A6AD75E7400}" dt="2024-05-22T15:12:34.207" v="25" actId="27636"/>
          <ac:spMkLst>
            <pc:docMk/>
            <pc:sldMk cId="0" sldId="273"/>
            <ac:spMk id="215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125f9795bd6_0_10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3" name="Google Shape;1893;g125f9795bd6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1" name="Google Shape;208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f20e544ea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gf20e544ea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gf20e544ea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f8fa47def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5" name="Google Shape;2095;gf8fa47def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6" name="Google Shape;2096;gf8fa47defb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4" name="Google Shape;21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0" name="Google Shape;21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6" name="Google Shape;21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4" name="Google Shape;21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9" name="Google Shape;21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0" name="Google Shape;21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7" name="Google Shape;21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216d5043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216d5043c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t>Réponse : FAUX. Il n’est pas recommandé de décider d’un score seuil universel qui s’applique à tous les produits et à tous les cas d’utilisation. Différents produits de DAO sont formés sur différents ensembles de données, par conséquent, leur IA est construite de différentes manières et il n’y a aucune relation entre les valeurs de score d’anomalie entre différents produits. Par conséquent, il n’est pas judicieux de sélectionner un score seuil qui s’applique à tous les produits, car un même score donnerait des résultats différents pour différents produits et dans différents cas d’utilisation et populations.</a:t>
            </a:r>
          </a:p>
          <a:p>
            <a:pPr marL="0" lvl="0" indent="0" algn="l" rtl="0">
              <a:spcBef>
                <a:spcPts val="0"/>
              </a:spcBef>
              <a:spcAft>
                <a:spcPts val="0"/>
              </a:spcAft>
              <a:buNone/>
            </a:pPr>
            <a:endParaRPr/>
          </a:p>
        </p:txBody>
      </p:sp>
      <p:sp>
        <p:nvSpPr>
          <p:cNvPr id="2154" name="Google Shape;2154;g1216d5043c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2" name="Google Shape;19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1216d5043c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1216d5043c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Les réponses sont A et C</a:t>
            </a:r>
          </a:p>
        </p:txBody>
      </p:sp>
      <p:sp>
        <p:nvSpPr>
          <p:cNvPr id="2160" name="Google Shape;2160;g1216d5043c5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25f9795bd6_0_20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4" name="Google Shape;1924;g125f9795bd6_0_2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0" name="Google Shape;19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7" name="Google Shape;19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2" name="Google Shape;19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3" name="Google Shape;19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1" name="Google Shape;19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2" name="Google Shape;19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2" name="Google Shape;19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Il s’agit d’une démonstration extrêmement simplifiée, montrant comment différents seuils peuvent affecter les résultats du dépistage au sein d’une même population et comment il peut être utilisé pour atteindre les objectifs programmatiques.</a:t>
            </a:r>
          </a:p>
        </p:txBody>
      </p:sp>
      <p:sp>
        <p:nvSpPr>
          <p:cNvPr id="1982" name="Google Shape;19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
        <p:cNvGrpSpPr/>
        <p:nvPr/>
      </p:nvGrpSpPr>
      <p:grpSpPr>
        <a:xfrm>
          <a:off x="0" y="0"/>
          <a:ext cx="0" cy="0"/>
          <a:chOff x="0" y="0"/>
          <a:chExt cx="0" cy="0"/>
        </a:xfrm>
      </p:grpSpPr>
      <p:sp>
        <p:nvSpPr>
          <p:cNvPr id="15" name="Google Shape;15;p28"/>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 name="Google Shape;16;p28"/>
          <p:cNvGrpSpPr/>
          <p:nvPr/>
        </p:nvGrpSpPr>
        <p:grpSpPr>
          <a:xfrm>
            <a:off x="0" y="330"/>
            <a:ext cx="12192000" cy="4198606"/>
            <a:chOff x="228600" y="396"/>
            <a:chExt cx="14173200" cy="5028804"/>
          </a:xfrm>
        </p:grpSpPr>
        <p:sp>
          <p:nvSpPr>
            <p:cNvPr id="17" name="Google Shape;17;p28"/>
            <p:cNvSpPr/>
            <p:nvPr/>
          </p:nvSpPr>
          <p:spPr>
            <a:xfrm>
              <a:off x="228600" y="4880187"/>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28"/>
            <p:cNvSpPr/>
            <p:nvPr/>
          </p:nvSpPr>
          <p:spPr>
            <a:xfrm>
              <a:off x="228600" y="4689651"/>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28"/>
            <p:cNvSpPr/>
            <p:nvPr/>
          </p:nvSpPr>
          <p:spPr>
            <a:xfrm>
              <a:off x="228600" y="4495624"/>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28"/>
            <p:cNvSpPr/>
            <p:nvPr/>
          </p:nvSpPr>
          <p:spPr>
            <a:xfrm>
              <a:off x="228600" y="4305476"/>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28"/>
            <p:cNvSpPr/>
            <p:nvPr/>
          </p:nvSpPr>
          <p:spPr>
            <a:xfrm>
              <a:off x="228600" y="411144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28"/>
            <p:cNvSpPr/>
            <p:nvPr/>
          </p:nvSpPr>
          <p:spPr>
            <a:xfrm>
              <a:off x="228600" y="3913540"/>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28"/>
            <p:cNvSpPr/>
            <p:nvPr/>
          </p:nvSpPr>
          <p:spPr>
            <a:xfrm>
              <a:off x="228600" y="3713692"/>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28"/>
            <p:cNvSpPr/>
            <p:nvPr/>
          </p:nvSpPr>
          <p:spPr>
            <a:xfrm rot="10800000">
              <a:off x="228600" y="2437920"/>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28"/>
            <p:cNvSpPr/>
            <p:nvPr/>
          </p:nvSpPr>
          <p:spPr>
            <a:xfrm rot="10800000">
              <a:off x="228600" y="2648479"/>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28"/>
            <p:cNvSpPr/>
            <p:nvPr/>
          </p:nvSpPr>
          <p:spPr>
            <a:xfrm rot="10800000">
              <a:off x="228600" y="285802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28"/>
            <p:cNvSpPr/>
            <p:nvPr/>
          </p:nvSpPr>
          <p:spPr>
            <a:xfrm rot="10800000">
              <a:off x="228600" y="3067579"/>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28"/>
            <p:cNvSpPr/>
            <p:nvPr/>
          </p:nvSpPr>
          <p:spPr>
            <a:xfrm rot="10800000">
              <a:off x="228600" y="328100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28"/>
            <p:cNvSpPr/>
            <p:nvPr/>
          </p:nvSpPr>
          <p:spPr>
            <a:xfrm rot="10800000">
              <a:off x="228600" y="3496381"/>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28"/>
            <p:cNvSpPr/>
            <p:nvPr/>
          </p:nvSpPr>
          <p:spPr>
            <a:xfrm>
              <a:off x="228600" y="2249247"/>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28"/>
            <p:cNvSpPr/>
            <p:nvPr/>
          </p:nvSpPr>
          <p:spPr>
            <a:xfrm>
              <a:off x="228600" y="205521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2" name="Google Shape;32;p28"/>
            <p:cNvSpPr/>
            <p:nvPr/>
          </p:nvSpPr>
          <p:spPr>
            <a:xfrm>
              <a:off x="228600" y="1865072"/>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28"/>
            <p:cNvSpPr/>
            <p:nvPr/>
          </p:nvSpPr>
          <p:spPr>
            <a:xfrm>
              <a:off x="228600" y="1671044"/>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28"/>
            <p:cNvSpPr/>
            <p:nvPr/>
          </p:nvSpPr>
          <p:spPr>
            <a:xfrm>
              <a:off x="228600" y="1473135"/>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28"/>
            <p:cNvSpPr/>
            <p:nvPr/>
          </p:nvSpPr>
          <p:spPr>
            <a:xfrm>
              <a:off x="228600" y="1273287"/>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28"/>
            <p:cNvSpPr/>
            <p:nvPr/>
          </p:nvSpPr>
          <p:spPr>
            <a:xfrm rot="10800000">
              <a:off x="228600" y="396"/>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 name="Google Shape;37;p28"/>
            <p:cNvSpPr/>
            <p:nvPr/>
          </p:nvSpPr>
          <p:spPr>
            <a:xfrm rot="10800000">
              <a:off x="228600" y="210955"/>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 name="Google Shape;38;p28"/>
            <p:cNvSpPr/>
            <p:nvPr/>
          </p:nvSpPr>
          <p:spPr>
            <a:xfrm rot="10800000">
              <a:off x="228600" y="420505"/>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28"/>
            <p:cNvSpPr/>
            <p:nvPr/>
          </p:nvSpPr>
          <p:spPr>
            <a:xfrm rot="10800000">
              <a:off x="228600" y="630055"/>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 name="Google Shape;40;p28"/>
            <p:cNvSpPr/>
            <p:nvPr/>
          </p:nvSpPr>
          <p:spPr>
            <a:xfrm rot="10800000">
              <a:off x="228600" y="843486"/>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 name="Google Shape;41;p28"/>
            <p:cNvSpPr/>
            <p:nvPr/>
          </p:nvSpPr>
          <p:spPr>
            <a:xfrm rot="10800000">
              <a:off x="228600" y="1058857"/>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2" name="Google Shape;42;p2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43" name="Google Shape;43;p2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44" name="Google Shape;44;p28"/>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body" idx="3"/>
          </p:nvPr>
        </p:nvSpPr>
        <p:spPr>
          <a:xfrm>
            <a:off x="6010010" y="5957402"/>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body" idx="4"/>
          </p:nvPr>
        </p:nvSpPr>
        <p:spPr>
          <a:xfrm>
            <a:off x="10097332" y="5624173"/>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28"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41"/>
        <p:cNvGrpSpPr/>
        <p:nvPr/>
      </p:nvGrpSpPr>
      <p:grpSpPr>
        <a:xfrm>
          <a:off x="0" y="0"/>
          <a:ext cx="0" cy="0"/>
          <a:chOff x="0" y="0"/>
          <a:chExt cx="0" cy="0"/>
        </a:xfrm>
      </p:grpSpPr>
      <p:sp>
        <p:nvSpPr>
          <p:cNvPr id="142" name="Google Shape;142;p38"/>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44" name="Google Shape;144;p3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45" name="Google Shape;145;p38"/>
          <p:cNvGrpSpPr/>
          <p:nvPr/>
        </p:nvGrpSpPr>
        <p:grpSpPr>
          <a:xfrm rot="10800000">
            <a:off x="9578507" y="1351879"/>
            <a:ext cx="2061232" cy="3419064"/>
            <a:chOff x="5962307" y="432768"/>
            <a:chExt cx="1057621" cy="1754327"/>
          </a:xfrm>
        </p:grpSpPr>
        <p:sp>
          <p:nvSpPr>
            <p:cNvPr id="146" name="Google Shape;146;p38"/>
            <p:cNvSpPr/>
            <p:nvPr/>
          </p:nvSpPr>
          <p:spPr>
            <a:xfrm rot="8100000">
              <a:off x="5871258" y="1536756"/>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47" name="Google Shape;147;p38"/>
            <p:cNvSpPr/>
            <p:nvPr/>
          </p:nvSpPr>
          <p:spPr>
            <a:xfrm rot="-8100000">
              <a:off x="5880397" y="830911"/>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48" name="Google Shape;148;p38"/>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280"/>
        <p:cNvGrpSpPr/>
        <p:nvPr/>
      </p:nvGrpSpPr>
      <p:grpSpPr>
        <a:xfrm>
          <a:off x="0" y="0"/>
          <a:ext cx="0" cy="0"/>
          <a:chOff x="0" y="0"/>
          <a:chExt cx="0" cy="0"/>
        </a:xfrm>
      </p:grpSpPr>
      <p:sp>
        <p:nvSpPr>
          <p:cNvPr id="1281" name="Google Shape;1281;g125f9795bd6_0_1391"/>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2" name="Google Shape;1282;g125f9795bd6_0_139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83" name="Google Shape;1283;g125f9795bd6_0_1391"/>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4" name="Google Shape;1284;g125f9795bd6_0_1391"/>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5" name="Google Shape;1285;g125f9795bd6_0_1391"/>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6" name="Google Shape;1286;g125f9795bd6_0_1391"/>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7" name="Google Shape;1287;g125f9795bd6_0_1391"/>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8" name="Google Shape;1288;g125f9795bd6_0_1391"/>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9" name="Google Shape;1289;g125f9795bd6_0_1391"/>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0" name="Google Shape;1290;g125f9795bd6_0_1391"/>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1" name="Google Shape;1291;g125f9795bd6_0_1391"/>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2" name="Google Shape;1292;g125f9795bd6_0_1391"/>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3" name="Google Shape;1293;g125f9795bd6_0_1391"/>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4" name="Google Shape;1294;g125f9795bd6_0_1391"/>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95" name="Google Shape;1295;g125f9795bd6_0_1391"/>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296"/>
        <p:cNvGrpSpPr/>
        <p:nvPr/>
      </p:nvGrpSpPr>
      <p:grpSpPr>
        <a:xfrm>
          <a:off x="0" y="0"/>
          <a:ext cx="0" cy="0"/>
          <a:chOff x="0" y="0"/>
          <a:chExt cx="0" cy="0"/>
        </a:xfrm>
      </p:grpSpPr>
      <p:sp>
        <p:nvSpPr>
          <p:cNvPr id="1297" name="Google Shape;1297;g125f9795bd6_0_140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8" name="Google Shape;1298;g125f9795bd6_0_140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99" name="Google Shape;1299;g125f9795bd6_0_1407"/>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300" name="Google Shape;1300;g125f9795bd6_0_1407"/>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1" name="Google Shape;1301;g125f9795bd6_0_1407"/>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2" name="Google Shape;1302;g125f9795bd6_0_1407"/>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3" name="Google Shape;1303;g125f9795bd6_0_1407"/>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4" name="Google Shape;1304;g125f9795bd6_0_1407"/>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5" name="Google Shape;1305;g125f9795bd6_0_1407"/>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06" name="Google Shape;1306;g125f9795bd6_0_1407"/>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307" name="Google Shape;1307;g125f9795bd6_0_1407"/>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308"/>
        <p:cNvGrpSpPr/>
        <p:nvPr/>
      </p:nvGrpSpPr>
      <p:grpSpPr>
        <a:xfrm>
          <a:off x="0" y="0"/>
          <a:ext cx="0" cy="0"/>
          <a:chOff x="0" y="0"/>
          <a:chExt cx="0" cy="0"/>
        </a:xfrm>
      </p:grpSpPr>
      <p:sp>
        <p:nvSpPr>
          <p:cNvPr id="1309" name="Google Shape;1309;g125f9795bd6_0_141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10" name="Google Shape;1310;g125f9795bd6_0_1419"/>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311" name="Google Shape;1311;g125f9795bd6_0_1419"/>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2" name="Google Shape;1312;g125f9795bd6_0_1419"/>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3" name="Google Shape;1313;g125f9795bd6_0_1419"/>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14" name="Google Shape;1314;g125f9795bd6_0_1419"/>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315" name="Google Shape;1315;g125f9795bd6_0_1419"/>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6" name="Google Shape;1316;g125f9795bd6_0_1419"/>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7" name="Google Shape;1317;g125f9795bd6_0_1419"/>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8" name="Google Shape;1318;g125f9795bd6_0_1419"/>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9" name="Google Shape;1319;g125f9795bd6_0_141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320"/>
        <p:cNvGrpSpPr/>
        <p:nvPr/>
      </p:nvGrpSpPr>
      <p:grpSpPr>
        <a:xfrm>
          <a:off x="0" y="0"/>
          <a:ext cx="0" cy="0"/>
          <a:chOff x="0" y="0"/>
          <a:chExt cx="0" cy="0"/>
        </a:xfrm>
      </p:grpSpPr>
      <p:sp>
        <p:nvSpPr>
          <p:cNvPr id="1321" name="Google Shape;1321;g125f9795bd6_0_143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22" name="Google Shape;1322;g125f9795bd6_0_1431"/>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323" name="Google Shape;1323;g125f9795bd6_0_1431"/>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4" name="Google Shape;1324;g125f9795bd6_0_1431"/>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5" name="Google Shape;1325;g125f9795bd6_0_1431"/>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26" name="Google Shape;1326;g125f9795bd6_0_1431"/>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327" name="Google Shape;1327;g125f9795bd6_0_1431"/>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8" name="Google Shape;1328;g125f9795bd6_0_1431"/>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9" name="Google Shape;1329;g125f9795bd6_0_1431"/>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0" name="Google Shape;1330;g125f9795bd6_0_1431"/>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1" name="Google Shape;1331;g125f9795bd6_0_143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332"/>
        <p:cNvGrpSpPr/>
        <p:nvPr/>
      </p:nvGrpSpPr>
      <p:grpSpPr>
        <a:xfrm>
          <a:off x="0" y="0"/>
          <a:ext cx="0" cy="0"/>
          <a:chOff x="0" y="0"/>
          <a:chExt cx="0" cy="0"/>
        </a:xfrm>
      </p:grpSpPr>
      <p:sp>
        <p:nvSpPr>
          <p:cNvPr id="1333" name="Google Shape;1333;g125f9795bd6_0_144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34" name="Google Shape;1334;g125f9795bd6_0_144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35" name="Google Shape;1335;g125f9795bd6_0_144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36" name="Google Shape;1336;g125f9795bd6_0_1443"/>
          <p:cNvGrpSpPr/>
          <p:nvPr/>
        </p:nvGrpSpPr>
        <p:grpSpPr>
          <a:xfrm>
            <a:off x="481834" y="896730"/>
            <a:ext cx="430723" cy="760924"/>
            <a:chOff x="5962290" y="432751"/>
            <a:chExt cx="1057509" cy="1754493"/>
          </a:xfrm>
        </p:grpSpPr>
        <p:sp>
          <p:nvSpPr>
            <p:cNvPr id="1337" name="Google Shape;1337;g125f9795bd6_0_1443"/>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338" name="Google Shape;1338;g125f9795bd6_0_1443"/>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339" name="Google Shape;1339;g125f9795bd6_0_144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340"/>
        <p:cNvGrpSpPr/>
        <p:nvPr/>
      </p:nvGrpSpPr>
      <p:grpSpPr>
        <a:xfrm>
          <a:off x="0" y="0"/>
          <a:ext cx="0" cy="0"/>
          <a:chOff x="0" y="0"/>
          <a:chExt cx="0" cy="0"/>
        </a:xfrm>
      </p:grpSpPr>
      <p:sp>
        <p:nvSpPr>
          <p:cNvPr id="1341" name="Google Shape;1341;g125f9795bd6_0_14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42" name="Google Shape;1342;g125f9795bd6_0_1451"/>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43" name="Google Shape;1343;g125f9795bd6_0_1451"/>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44" name="Google Shape;1344;g125f9795bd6_0_1451"/>
          <p:cNvGrpSpPr/>
          <p:nvPr/>
        </p:nvGrpSpPr>
        <p:grpSpPr>
          <a:xfrm>
            <a:off x="3422795" y="1672539"/>
            <a:ext cx="1129631" cy="1874149"/>
            <a:chOff x="5962290" y="432751"/>
            <a:chExt cx="1057509" cy="1754493"/>
          </a:xfrm>
        </p:grpSpPr>
        <p:sp>
          <p:nvSpPr>
            <p:cNvPr id="1345" name="Google Shape;1345;g125f9795bd6_0_1451"/>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6" name="Google Shape;1346;g125f9795bd6_0_1451"/>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47" name="Google Shape;1347;g125f9795bd6_0_145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348"/>
        <p:cNvGrpSpPr/>
        <p:nvPr/>
      </p:nvGrpSpPr>
      <p:grpSpPr>
        <a:xfrm>
          <a:off x="0" y="0"/>
          <a:ext cx="0" cy="0"/>
          <a:chOff x="0" y="0"/>
          <a:chExt cx="0" cy="0"/>
        </a:xfrm>
      </p:grpSpPr>
      <p:sp>
        <p:nvSpPr>
          <p:cNvPr id="1349" name="Google Shape;1349;g125f9795bd6_0_1459"/>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50" name="Google Shape;1350;g125f9795bd6_0_145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51" name="Google Shape;1351;g125f9795bd6_0_1459"/>
          <p:cNvGrpSpPr/>
          <p:nvPr/>
        </p:nvGrpSpPr>
        <p:grpSpPr>
          <a:xfrm>
            <a:off x="3410795" y="1672539"/>
            <a:ext cx="1129631" cy="1874149"/>
            <a:chOff x="5962290" y="432751"/>
            <a:chExt cx="1057509" cy="1754493"/>
          </a:xfrm>
        </p:grpSpPr>
        <p:sp>
          <p:nvSpPr>
            <p:cNvPr id="1352" name="Google Shape;1352;g125f9795bd6_0_1459"/>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3" name="Google Shape;1353;g125f9795bd6_0_1459"/>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54" name="Google Shape;1354;g125f9795bd6_0_1459"/>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5" name="Google Shape;1355;g125f9795bd6_0_145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356"/>
        <p:cNvGrpSpPr/>
        <p:nvPr/>
      </p:nvGrpSpPr>
      <p:grpSpPr>
        <a:xfrm>
          <a:off x="0" y="0"/>
          <a:ext cx="0" cy="0"/>
          <a:chOff x="0" y="0"/>
          <a:chExt cx="0" cy="0"/>
        </a:xfrm>
      </p:grpSpPr>
      <p:sp>
        <p:nvSpPr>
          <p:cNvPr id="1357" name="Google Shape;1357;g125f9795bd6_0_146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358" name="Google Shape;1358;g125f9795bd6_0_1467"/>
          <p:cNvGrpSpPr/>
          <p:nvPr/>
        </p:nvGrpSpPr>
        <p:grpSpPr>
          <a:xfrm>
            <a:off x="3422795" y="1672539"/>
            <a:ext cx="1129631" cy="1874149"/>
            <a:chOff x="5962290" y="432751"/>
            <a:chExt cx="1057509" cy="1754493"/>
          </a:xfrm>
        </p:grpSpPr>
        <p:sp>
          <p:nvSpPr>
            <p:cNvPr id="1359" name="Google Shape;1359;g125f9795bd6_0_1467"/>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0" name="Google Shape;1360;g125f9795bd6_0_1467"/>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61" name="Google Shape;1361;g125f9795bd6_0_146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62" name="Google Shape;1362;g125f9795bd6_0_1467"/>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3" name="Google Shape;1363;g125f9795bd6_0_146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1364"/>
        <p:cNvGrpSpPr/>
        <p:nvPr/>
      </p:nvGrpSpPr>
      <p:grpSpPr>
        <a:xfrm>
          <a:off x="0" y="0"/>
          <a:ext cx="0" cy="0"/>
          <a:chOff x="0" y="0"/>
          <a:chExt cx="0" cy="0"/>
        </a:xfrm>
      </p:grpSpPr>
      <p:sp>
        <p:nvSpPr>
          <p:cNvPr id="1365" name="Google Shape;1365;g125f9795bd6_0_1475"/>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BCBEC0"/>
              </a:buClr>
              <a:buSzPts val="4000"/>
              <a:buFont typeface="DM Sans Medium"/>
              <a:buNone/>
              <a:defRPr sz="4000" b="1">
                <a:solidFill>
                  <a:srgbClr val="BCBEC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6" name="Google Shape;1366;g125f9795bd6_0_147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67" name="Google Shape;1367;g125f9795bd6_0_1475"/>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368" name="Google Shape;1368;g125f9795bd6_0_1475"/>
          <p:cNvGrpSpPr/>
          <p:nvPr/>
        </p:nvGrpSpPr>
        <p:grpSpPr>
          <a:xfrm>
            <a:off x="2917981" y="1674254"/>
            <a:ext cx="2060979" cy="3419331"/>
            <a:chOff x="5962290" y="432751"/>
            <a:chExt cx="1057509" cy="1754493"/>
          </a:xfrm>
        </p:grpSpPr>
        <p:sp>
          <p:nvSpPr>
            <p:cNvPr id="1369" name="Google Shape;1369;g125f9795bd6_0_1475"/>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0" name="Google Shape;1370;g125f9795bd6_0_1475"/>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71" name="Google Shape;1371;g125f9795bd6_0_147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372"/>
        <p:cNvGrpSpPr/>
        <p:nvPr/>
      </p:nvGrpSpPr>
      <p:grpSpPr>
        <a:xfrm>
          <a:off x="0" y="0"/>
          <a:ext cx="0" cy="0"/>
          <a:chOff x="0" y="0"/>
          <a:chExt cx="0" cy="0"/>
        </a:xfrm>
      </p:grpSpPr>
      <p:sp>
        <p:nvSpPr>
          <p:cNvPr id="1373" name="Google Shape;1373;g125f9795bd6_0_1483"/>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dk1"/>
              </a:buClr>
              <a:buSzPts val="3600"/>
              <a:buFont typeface="DM Sans Medium"/>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4" name="Google Shape;1374;g125f9795bd6_0_1483"/>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75" name="Google Shape;1375;g125f9795bd6_0_1483"/>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76" name="Google Shape;1376;g125f9795bd6_0_1483"/>
          <p:cNvGrpSpPr/>
          <p:nvPr/>
        </p:nvGrpSpPr>
        <p:grpSpPr>
          <a:xfrm rot="10800000">
            <a:off x="9578982" y="1351659"/>
            <a:ext cx="2060979" cy="3419331"/>
            <a:chOff x="5962290" y="432751"/>
            <a:chExt cx="1057509" cy="1754493"/>
          </a:xfrm>
        </p:grpSpPr>
        <p:sp>
          <p:nvSpPr>
            <p:cNvPr id="1377" name="Google Shape;1377;g125f9795bd6_0_1483"/>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78" name="Google Shape;1378;g125f9795bd6_0_1483"/>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79" name="Google Shape;1379;g125f9795bd6_0_1483"/>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49"/>
        <p:cNvGrpSpPr/>
        <p:nvPr/>
      </p:nvGrpSpPr>
      <p:grpSpPr>
        <a:xfrm>
          <a:off x="0" y="0"/>
          <a:ext cx="0" cy="0"/>
          <a:chOff x="0" y="0"/>
          <a:chExt cx="0" cy="0"/>
        </a:xfrm>
      </p:grpSpPr>
      <p:sp>
        <p:nvSpPr>
          <p:cNvPr id="150" name="Google Shape;150;p43"/>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p:nvPr/>
        </p:nvSpPr>
        <p:spPr>
          <a:xfrm rot="-8100000">
            <a:off x="588337" y="2507701"/>
            <a:ext cx="2080724" cy="2080724"/>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2" name="Google Shape;152;p43"/>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380"/>
        <p:cNvGrpSpPr/>
        <p:nvPr/>
      </p:nvGrpSpPr>
      <p:grpSpPr>
        <a:xfrm>
          <a:off x="0" y="0"/>
          <a:ext cx="0" cy="0"/>
          <a:chOff x="0" y="0"/>
          <a:chExt cx="0" cy="0"/>
        </a:xfrm>
      </p:grpSpPr>
      <p:sp>
        <p:nvSpPr>
          <p:cNvPr id="1381" name="Google Shape;1381;g125f9795bd6_0_149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8B8E91"/>
              </a:buClr>
              <a:buSzPts val="3600"/>
              <a:buFont typeface="DM Sans Medium"/>
              <a:buNone/>
              <a:defRPr sz="3600">
                <a:solidFill>
                  <a:srgbClr val="8B8E9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2" name="Google Shape;1382;g125f9795bd6_0_149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83" name="Google Shape;1383;g125f9795bd6_0_149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84" name="Google Shape;1384;g125f9795bd6_0_1491"/>
          <p:cNvGrpSpPr/>
          <p:nvPr/>
        </p:nvGrpSpPr>
        <p:grpSpPr>
          <a:xfrm rot="10800000">
            <a:off x="9578982" y="1351659"/>
            <a:ext cx="2060979" cy="3419331"/>
            <a:chOff x="5962290" y="432751"/>
            <a:chExt cx="1057509" cy="1754493"/>
          </a:xfrm>
        </p:grpSpPr>
        <p:sp>
          <p:nvSpPr>
            <p:cNvPr id="1385" name="Google Shape;1385;g125f9795bd6_0_1491"/>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86" name="Google Shape;1386;g125f9795bd6_0_1491"/>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87" name="Google Shape;1387;g125f9795bd6_0_149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1388"/>
        <p:cNvGrpSpPr/>
        <p:nvPr/>
      </p:nvGrpSpPr>
      <p:grpSpPr>
        <a:xfrm>
          <a:off x="0" y="0"/>
          <a:ext cx="0" cy="0"/>
          <a:chOff x="0" y="0"/>
          <a:chExt cx="0" cy="0"/>
        </a:xfrm>
      </p:grpSpPr>
      <p:sp>
        <p:nvSpPr>
          <p:cNvPr id="1389" name="Google Shape;1389;g125f9795bd6_0_1499"/>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FFC628"/>
              </a:buClr>
              <a:buSzPts val="3600"/>
              <a:buFont typeface="DM Sans Medium"/>
              <a:buNone/>
              <a:defRPr sz="3600">
                <a:solidFill>
                  <a:srgbClr val="FFC62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390" name="Google Shape;1390;g125f9795bd6_0_1499"/>
          <p:cNvGrpSpPr/>
          <p:nvPr/>
        </p:nvGrpSpPr>
        <p:grpSpPr>
          <a:xfrm>
            <a:off x="2917981" y="1674254"/>
            <a:ext cx="2060979" cy="3419331"/>
            <a:chOff x="5962290" y="432751"/>
            <a:chExt cx="1057509" cy="1754493"/>
          </a:xfrm>
        </p:grpSpPr>
        <p:sp>
          <p:nvSpPr>
            <p:cNvPr id="1391" name="Google Shape;1391;g125f9795bd6_0_1499"/>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2" name="Google Shape;1392;g125f9795bd6_0_1499"/>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93" name="Google Shape;1393;g125f9795bd6_0_1499"/>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94" name="Google Shape;1394;g125f9795bd6_0_149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1395" name="Google Shape;1395;g125f9795bd6_0_1499"/>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396"/>
        <p:cNvGrpSpPr/>
        <p:nvPr/>
      </p:nvGrpSpPr>
      <p:grpSpPr>
        <a:xfrm>
          <a:off x="0" y="0"/>
          <a:ext cx="0" cy="0"/>
          <a:chOff x="0" y="0"/>
          <a:chExt cx="0" cy="0"/>
        </a:xfrm>
      </p:grpSpPr>
      <p:pic>
        <p:nvPicPr>
          <p:cNvPr id="1397" name="Google Shape;1397;g125f9795bd6_0_1507"/>
          <p:cNvPicPr preferRelativeResize="0"/>
          <p:nvPr/>
        </p:nvPicPr>
        <p:blipFill rotWithShape="1">
          <a:blip r:embed="rId2">
            <a:alphaModFix/>
          </a:blip>
          <a:srcRect l="49502" t="15349" b="219"/>
          <a:stretch/>
        </p:blipFill>
        <p:spPr>
          <a:xfrm flipH="1">
            <a:off x="7599961" y="1"/>
            <a:ext cx="4592038" cy="6858000"/>
          </a:xfrm>
          <a:prstGeom prst="rect">
            <a:avLst/>
          </a:prstGeom>
          <a:noFill/>
          <a:ln>
            <a:noFill/>
          </a:ln>
        </p:spPr>
      </p:pic>
      <p:pic>
        <p:nvPicPr>
          <p:cNvPr id="1398" name="Google Shape;1398;g125f9795bd6_0_1507"/>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399" name="Google Shape;1399;g125f9795bd6_0_1507"/>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0" name="Google Shape;1400;g125f9795bd6_0_1507"/>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lt1"/>
              </a:buClr>
              <a:buSzPts val="2800"/>
              <a:buNone/>
              <a:defRPr sz="2800">
                <a:solidFill>
                  <a:schemeClr val="lt1"/>
                </a:solidFill>
              </a:defRPr>
            </a:lvl1pPr>
            <a:lvl2pPr marL="914400" lvl="1" indent="-228600" algn="l" rtl="0">
              <a:lnSpc>
                <a:spcPct val="110000"/>
              </a:lnSpc>
              <a:spcBef>
                <a:spcPts val="333"/>
              </a:spcBef>
              <a:spcAft>
                <a:spcPts val="0"/>
              </a:spcAft>
              <a:buClr>
                <a:schemeClr val="lt1"/>
              </a:buClr>
              <a:buSzPts val="2400"/>
              <a:buNone/>
              <a:defRPr sz="2400">
                <a:solidFill>
                  <a:schemeClr val="lt1"/>
                </a:solidFill>
              </a:defRPr>
            </a:lvl2pPr>
            <a:lvl3pPr marL="1371600" lvl="2" indent="-228600" algn="l" rtl="0">
              <a:lnSpc>
                <a:spcPct val="110000"/>
              </a:lnSpc>
              <a:spcBef>
                <a:spcPts val="333"/>
              </a:spcBef>
              <a:spcAft>
                <a:spcPts val="0"/>
              </a:spcAft>
              <a:buClr>
                <a:schemeClr val="lt1"/>
              </a:buClr>
              <a:buSzPts val="2000"/>
              <a:buNone/>
              <a:defRPr sz="2000">
                <a:solidFill>
                  <a:schemeClr val="lt1"/>
                </a:solidFill>
              </a:defRPr>
            </a:lvl3pPr>
            <a:lvl4pPr marL="1828800" lvl="3" indent="-228600" algn="l" rtl="0">
              <a:lnSpc>
                <a:spcPct val="110000"/>
              </a:lnSpc>
              <a:spcBef>
                <a:spcPts val="250"/>
              </a:spcBef>
              <a:spcAft>
                <a:spcPts val="0"/>
              </a:spcAft>
              <a:buClr>
                <a:schemeClr val="lt1"/>
              </a:buClr>
              <a:buSzPts val="1800"/>
              <a:buNone/>
              <a:defRPr sz="1800">
                <a:solidFill>
                  <a:schemeClr val="lt1"/>
                </a:solidFill>
              </a:defRPr>
            </a:lvl4pPr>
            <a:lvl5pPr marL="2286000" lvl="4" indent="-228600" algn="l" rtl="0">
              <a:lnSpc>
                <a:spcPct val="110000"/>
              </a:lnSpc>
              <a:spcBef>
                <a:spcPts val="250"/>
              </a:spcBef>
              <a:spcAft>
                <a:spcPts val="0"/>
              </a:spcAft>
              <a:buClr>
                <a:schemeClr val="lt1"/>
              </a:buClr>
              <a:buSzPts val="1600"/>
              <a:buNone/>
              <a:defRPr sz="16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1" name="Google Shape;1401;g125f9795bd6_0_1507"/>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402" name="Google Shape;1402;g125f9795bd6_0_1507"/>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1403"/>
        <p:cNvGrpSpPr/>
        <p:nvPr/>
      </p:nvGrpSpPr>
      <p:grpSpPr>
        <a:xfrm>
          <a:off x="0" y="0"/>
          <a:ext cx="0" cy="0"/>
          <a:chOff x="0" y="0"/>
          <a:chExt cx="0" cy="0"/>
        </a:xfrm>
      </p:grpSpPr>
      <p:sp>
        <p:nvSpPr>
          <p:cNvPr id="1404" name="Google Shape;1404;g125f9795bd6_0_1514"/>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5" name="Google Shape;1405;g125f9795bd6_0_1514"/>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6" name="Google Shape;1406;g125f9795bd6_0_1514"/>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7" name="Google Shape;1407;g125f9795bd6_0_151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8" name="Google Shape;1408;g125f9795bd6_0_1514"/>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409"/>
        <p:cNvGrpSpPr/>
        <p:nvPr/>
      </p:nvGrpSpPr>
      <p:grpSpPr>
        <a:xfrm>
          <a:off x="0" y="0"/>
          <a:ext cx="0" cy="0"/>
          <a:chOff x="0" y="0"/>
          <a:chExt cx="0" cy="0"/>
        </a:xfrm>
      </p:grpSpPr>
      <p:sp>
        <p:nvSpPr>
          <p:cNvPr id="1410" name="Google Shape;1410;g125f9795bd6_0_1520"/>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1" name="Google Shape;1411;g125f9795bd6_0_1520"/>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2" name="Google Shape;1412;g125f9795bd6_0_1520"/>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3" name="Google Shape;1413;g125f9795bd6_0_152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4" name="Google Shape;1414;g125f9795bd6_0_1520"/>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415"/>
        <p:cNvGrpSpPr/>
        <p:nvPr/>
      </p:nvGrpSpPr>
      <p:grpSpPr>
        <a:xfrm>
          <a:off x="0" y="0"/>
          <a:ext cx="0" cy="0"/>
          <a:chOff x="0" y="0"/>
          <a:chExt cx="0" cy="0"/>
        </a:xfrm>
      </p:grpSpPr>
      <p:sp>
        <p:nvSpPr>
          <p:cNvPr id="1416" name="Google Shape;1416;g125f9795bd6_0_1526"/>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7" name="Google Shape;1417;g125f9795bd6_0_1526"/>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8" name="Google Shape;1418;g125f9795bd6_0_1526"/>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9" name="Google Shape;1419;g125f9795bd6_0_152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0" name="Google Shape;1420;g125f9795bd6_0_1526"/>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1421"/>
        <p:cNvGrpSpPr/>
        <p:nvPr/>
      </p:nvGrpSpPr>
      <p:grpSpPr>
        <a:xfrm>
          <a:off x="0" y="0"/>
          <a:ext cx="0" cy="0"/>
          <a:chOff x="0" y="0"/>
          <a:chExt cx="0" cy="0"/>
        </a:xfrm>
      </p:grpSpPr>
      <p:sp>
        <p:nvSpPr>
          <p:cNvPr id="1422" name="Google Shape;1422;g125f9795bd6_0_1532"/>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3" name="Google Shape;1423;g125f9795bd6_0_1532"/>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4" name="Google Shape;1424;g125f9795bd6_0_1532"/>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25" name="Google Shape;1425;g125f9795bd6_0_153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6" name="Google Shape;1426;g125f9795bd6_0_1532"/>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427"/>
        <p:cNvGrpSpPr/>
        <p:nvPr/>
      </p:nvGrpSpPr>
      <p:grpSpPr>
        <a:xfrm>
          <a:off x="0" y="0"/>
          <a:ext cx="0" cy="0"/>
          <a:chOff x="0" y="0"/>
          <a:chExt cx="0" cy="0"/>
        </a:xfrm>
      </p:grpSpPr>
      <p:sp>
        <p:nvSpPr>
          <p:cNvPr id="1428" name="Google Shape;1428;g125f9795bd6_0_1538"/>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9" name="Google Shape;1429;g125f9795bd6_0_1538"/>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0" name="Google Shape;1430;g125f9795bd6_0_1538"/>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1" name="Google Shape;1431;g125f9795bd6_0_153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2" name="Google Shape;1432;g125f9795bd6_0_1538"/>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433"/>
        <p:cNvGrpSpPr/>
        <p:nvPr/>
      </p:nvGrpSpPr>
      <p:grpSpPr>
        <a:xfrm>
          <a:off x="0" y="0"/>
          <a:ext cx="0" cy="0"/>
          <a:chOff x="0" y="0"/>
          <a:chExt cx="0" cy="0"/>
        </a:xfrm>
      </p:grpSpPr>
      <p:sp>
        <p:nvSpPr>
          <p:cNvPr id="1434" name="Google Shape;1434;g125f9795bd6_0_154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5" name="Google Shape;1435;g125f9795bd6_0_1544"/>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6" name="Google Shape;1436;g125f9795bd6_0_1544"/>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7" name="Google Shape;1437;g125f9795bd6_0_1544"/>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1000"/>
              </a:spcBef>
              <a:spcAft>
                <a:spcPts val="0"/>
              </a:spcAft>
              <a:buClr>
                <a:schemeClr val="lt1"/>
              </a:buClr>
              <a:buSzPts val="2400"/>
              <a:buChar char="•"/>
              <a:defRPr>
                <a:solidFill>
                  <a:schemeClr val="lt1"/>
                </a:solidFill>
              </a:defRPr>
            </a:lvl1pPr>
            <a:lvl2pPr marL="914400" lvl="1" indent="-355600" algn="l" rtl="0">
              <a:lnSpc>
                <a:spcPct val="110000"/>
              </a:lnSpc>
              <a:spcBef>
                <a:spcPts val="333"/>
              </a:spcBef>
              <a:spcAft>
                <a:spcPts val="0"/>
              </a:spcAft>
              <a:buClr>
                <a:schemeClr val="lt1"/>
              </a:buClr>
              <a:buSzPts val="2000"/>
              <a:buChar char="-"/>
              <a:defRPr>
                <a:solidFill>
                  <a:schemeClr val="lt1"/>
                </a:solidFill>
              </a:defRPr>
            </a:lvl2pPr>
            <a:lvl3pPr marL="1371600" lvl="2" indent="-342900" algn="l" rtl="0">
              <a:lnSpc>
                <a:spcPct val="110000"/>
              </a:lnSpc>
              <a:spcBef>
                <a:spcPts val="333"/>
              </a:spcBef>
              <a:spcAft>
                <a:spcPts val="0"/>
              </a:spcAft>
              <a:buClr>
                <a:schemeClr val="lt1"/>
              </a:buClr>
              <a:buSzPts val="1800"/>
              <a:buChar char="•"/>
              <a:defRPr>
                <a:solidFill>
                  <a:schemeClr val="lt1"/>
                </a:solidFill>
              </a:defRPr>
            </a:lvl3pPr>
            <a:lvl4pPr marL="1828800" lvl="3" indent="-330200" algn="l" rtl="0">
              <a:lnSpc>
                <a:spcPct val="110000"/>
              </a:lnSpc>
              <a:spcBef>
                <a:spcPts val="250"/>
              </a:spcBef>
              <a:spcAft>
                <a:spcPts val="0"/>
              </a:spcAft>
              <a:buClr>
                <a:schemeClr val="lt1"/>
              </a:buClr>
              <a:buSzPts val="1600"/>
              <a:buChar char="-"/>
              <a:defRPr>
                <a:solidFill>
                  <a:schemeClr val="lt1"/>
                </a:solidFill>
              </a:defRPr>
            </a:lvl4pPr>
            <a:lvl5pPr marL="2286000" lvl="4" indent="-317500" algn="l" rtl="0">
              <a:lnSpc>
                <a:spcPct val="110000"/>
              </a:lnSpc>
              <a:spcBef>
                <a:spcPts val="25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8" name="Google Shape;1438;g125f9795bd6_0_1544"/>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439" name="Google Shape;1439;g125f9795bd6_0_1544"/>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0" name="Google Shape;1440;g125f9795bd6_0_1544"/>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1" name="Google Shape;1441;g125f9795bd6_0_1544"/>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2" name="Google Shape;1442;g125f9795bd6_0_1544"/>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3" name="Google Shape;1443;g125f9795bd6_0_1544"/>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444"/>
        <p:cNvGrpSpPr/>
        <p:nvPr/>
      </p:nvGrpSpPr>
      <p:grpSpPr>
        <a:xfrm>
          <a:off x="0" y="0"/>
          <a:ext cx="0" cy="0"/>
          <a:chOff x="0" y="0"/>
          <a:chExt cx="0" cy="0"/>
        </a:xfrm>
      </p:grpSpPr>
      <p:sp>
        <p:nvSpPr>
          <p:cNvPr id="1445" name="Google Shape;1445;g125f9795bd6_0_1555"/>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6" name="Google Shape;1446;g125f9795bd6_0_1555"/>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7" name="Google Shape;1447;g125f9795bd6_0_1555"/>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rtl="0">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rtl="0">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rtl="0">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rtl="0">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8" name="Google Shape;1448;g125f9795bd6_0_1555"/>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 </a:t>
            </a:r>
            <a:r>
              <a:rPr lang="en-GB"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1449" name="Google Shape;1449;g125f9795bd6_0_1555"/>
          <p:cNvSpPr>
            <a:spLocks noGrp="1"/>
          </p:cNvSpPr>
          <p:nvPr>
            <p:ph type="pic" idx="2"/>
          </p:nvPr>
        </p:nvSpPr>
        <p:spPr>
          <a:xfrm>
            <a:off x="349250" y="5930636"/>
            <a:ext cx="926400" cy="743400"/>
          </a:xfrm>
          <a:prstGeom prst="rect">
            <a:avLst/>
          </a:prstGeom>
          <a:noFill/>
          <a:ln>
            <a:noFill/>
          </a:ln>
        </p:spPr>
      </p:sp>
      <p:pic>
        <p:nvPicPr>
          <p:cNvPr id="1450" name="Google Shape;1450;g125f9795bd6_0_1555" descr="A picture containing application&#10;&#10;Description automatically generated"/>
          <p:cNvPicPr preferRelativeResize="0"/>
          <p:nvPr/>
        </p:nvPicPr>
        <p:blipFill rotWithShape="1">
          <a:blip r:embed="rId2">
            <a:alphaModFix/>
          </a:blip>
          <a:srcRect l="4892" t="64002" r="4838" b="4744"/>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53"/>
        <p:cNvGrpSpPr/>
        <p:nvPr/>
      </p:nvGrpSpPr>
      <p:grpSpPr>
        <a:xfrm>
          <a:off x="0" y="0"/>
          <a:ext cx="0" cy="0"/>
          <a:chOff x="0" y="0"/>
          <a:chExt cx="0" cy="0"/>
        </a:xfrm>
      </p:grpSpPr>
      <p:sp>
        <p:nvSpPr>
          <p:cNvPr id="154" name="Google Shape;154;p46"/>
          <p:cNvSpPr txBox="1">
            <a:spLocks noGrp="1"/>
          </p:cNvSpPr>
          <p:nvPr>
            <p:ph type="title"/>
          </p:nvPr>
        </p:nvSpPr>
        <p:spPr>
          <a:xfrm>
            <a:off x="444500" y="9525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6"/>
          <p:cNvSpPr txBox="1">
            <a:spLocks noGrp="1"/>
          </p:cNvSpPr>
          <p:nvPr>
            <p:ph type="sldNum" idx="12"/>
          </p:nvPr>
        </p:nvSpPr>
        <p:spPr>
          <a:xfrm>
            <a:off x="8508214" y="6397625"/>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6" name="Google Shape;156;p46"/>
          <p:cNvSpPr txBox="1">
            <a:spLocks noGrp="1"/>
          </p:cNvSpPr>
          <p:nvPr>
            <p:ph type="body" idx="1"/>
          </p:nvPr>
        </p:nvSpPr>
        <p:spPr>
          <a:xfrm>
            <a:off x="1719385" y="1187939"/>
            <a:ext cx="9447361" cy="4740051"/>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7" name="Google Shape;157;p46"/>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58" name="Google Shape;158;p46"/>
          <p:cNvGrpSpPr/>
          <p:nvPr/>
        </p:nvGrpSpPr>
        <p:grpSpPr>
          <a:xfrm>
            <a:off x="672368" y="1400935"/>
            <a:ext cx="881438" cy="1462083"/>
            <a:chOff x="5962307" y="432768"/>
            <a:chExt cx="1057621" cy="1754327"/>
          </a:xfrm>
        </p:grpSpPr>
        <p:sp>
          <p:nvSpPr>
            <p:cNvPr id="159" name="Google Shape;159;p46"/>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 name="Google Shape;160;p46"/>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451"/>
        <p:cNvGrpSpPr/>
        <p:nvPr/>
      </p:nvGrpSpPr>
      <p:grpSpPr>
        <a:xfrm>
          <a:off x="0" y="0"/>
          <a:ext cx="0" cy="0"/>
          <a:chOff x="0" y="0"/>
          <a:chExt cx="0" cy="0"/>
        </a:xfrm>
      </p:grpSpPr>
      <p:grpSp>
        <p:nvGrpSpPr>
          <p:cNvPr id="1452" name="Google Shape;1452;g125f9795bd6_0_1562"/>
          <p:cNvGrpSpPr/>
          <p:nvPr/>
        </p:nvGrpSpPr>
        <p:grpSpPr>
          <a:xfrm>
            <a:off x="-3" y="257"/>
            <a:ext cx="12191787" cy="4198710"/>
            <a:chOff x="228600" y="310"/>
            <a:chExt cx="14173200" cy="5028998"/>
          </a:xfrm>
        </p:grpSpPr>
        <p:sp>
          <p:nvSpPr>
            <p:cNvPr id="1453" name="Google Shape;1453;g125f9795bd6_0_1562"/>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4" name="Google Shape;1454;g125f9795bd6_0_1562"/>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5" name="Google Shape;1455;g125f9795bd6_0_1562"/>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6" name="Google Shape;1456;g125f9795bd6_0_1562"/>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7" name="Google Shape;1457;g125f9795bd6_0_1562"/>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8" name="Google Shape;1458;g125f9795bd6_0_1562"/>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9" name="Google Shape;1459;g125f9795bd6_0_1562"/>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0" name="Google Shape;1460;g125f9795bd6_0_1562"/>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1" name="Google Shape;1461;g125f9795bd6_0_1562"/>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2" name="Google Shape;1462;g125f9795bd6_0_1562"/>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3" name="Google Shape;1463;g125f9795bd6_0_1562"/>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4" name="Google Shape;1464;g125f9795bd6_0_1562"/>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5" name="Google Shape;1465;g125f9795bd6_0_1562"/>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6" name="Google Shape;1466;g125f9795bd6_0_1562"/>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7" name="Google Shape;1467;g125f9795bd6_0_1562"/>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8" name="Google Shape;1468;g125f9795bd6_0_1562"/>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9" name="Google Shape;1469;g125f9795bd6_0_1562"/>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0" name="Google Shape;1470;g125f9795bd6_0_1562"/>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1" name="Google Shape;1471;g125f9795bd6_0_1562"/>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2" name="Google Shape;1472;g125f9795bd6_0_1562"/>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3" name="Google Shape;1473;g125f9795bd6_0_1562"/>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4" name="Google Shape;1474;g125f9795bd6_0_1562"/>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5" name="Google Shape;1475;g125f9795bd6_0_1562"/>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6" name="Google Shape;1476;g125f9795bd6_0_1562"/>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7" name="Google Shape;1477;g125f9795bd6_0_1562"/>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78" name="Google Shape;1478;g125f9795bd6_0_1562"/>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479" name="Google Shape;1479;g125f9795bd6_0_156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0" name="Google Shape;1480;g125f9795bd6_0_156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1" name="Google Shape;1481;g125f9795bd6_0_1562"/>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2" name="Google Shape;1482;g125f9795bd6_0_1562"/>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BFBFBF"/>
              </a:buClr>
              <a:buSzPts val="1200"/>
              <a:buNone/>
              <a:defRPr sz="1200">
                <a:solidFill>
                  <a:srgbClr val="BFBFBF"/>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3" name="Google Shape;1483;g125f9795bd6_0_1562"/>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484" name="Google Shape;1484;g125f9795bd6_0_156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485" name="Google Shape;1485;g125f9795bd6_0_1562"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486"/>
        <p:cNvGrpSpPr/>
        <p:nvPr/>
      </p:nvGrpSpPr>
      <p:grpSpPr>
        <a:xfrm>
          <a:off x="0" y="0"/>
          <a:ext cx="0" cy="0"/>
          <a:chOff x="0" y="0"/>
          <a:chExt cx="0" cy="0"/>
        </a:xfrm>
      </p:grpSpPr>
      <p:grpSp>
        <p:nvGrpSpPr>
          <p:cNvPr id="1487" name="Google Shape;1487;g125f9795bd6_0_1597"/>
          <p:cNvGrpSpPr/>
          <p:nvPr/>
        </p:nvGrpSpPr>
        <p:grpSpPr>
          <a:xfrm>
            <a:off x="-3" y="257"/>
            <a:ext cx="12191787" cy="4198694"/>
            <a:chOff x="228600" y="309"/>
            <a:chExt cx="14173200" cy="5028978"/>
          </a:xfrm>
        </p:grpSpPr>
        <p:sp>
          <p:nvSpPr>
            <p:cNvPr id="1488" name="Google Shape;1488;g125f9795bd6_0_1597"/>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9" name="Google Shape;1489;g125f9795bd6_0_1597"/>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0" name="Google Shape;1490;g125f9795bd6_0_1597"/>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1" name="Google Shape;1491;g125f9795bd6_0_1597"/>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2" name="Google Shape;1492;g125f9795bd6_0_1597"/>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3" name="Google Shape;1493;g125f9795bd6_0_1597"/>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4" name="Google Shape;1494;g125f9795bd6_0_1597"/>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5" name="Google Shape;1495;g125f9795bd6_0_1597"/>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6" name="Google Shape;1496;g125f9795bd6_0_1597"/>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7" name="Google Shape;1497;g125f9795bd6_0_1597"/>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8" name="Google Shape;1498;g125f9795bd6_0_1597"/>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9" name="Google Shape;1499;g125f9795bd6_0_1597"/>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0" name="Google Shape;1500;g125f9795bd6_0_1597"/>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1" name="Google Shape;1501;g125f9795bd6_0_1597"/>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2" name="Google Shape;1502;g125f9795bd6_0_1597"/>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3" name="Google Shape;1503;g125f9795bd6_0_1597"/>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4" name="Google Shape;1504;g125f9795bd6_0_1597"/>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5" name="Google Shape;1505;g125f9795bd6_0_1597"/>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6" name="Google Shape;1506;g125f9795bd6_0_1597"/>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7" name="Google Shape;1507;g125f9795bd6_0_1597"/>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8" name="Google Shape;1508;g125f9795bd6_0_1597"/>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9" name="Google Shape;1509;g125f9795bd6_0_1597"/>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0" name="Google Shape;1510;g125f9795bd6_0_1597"/>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1" name="Google Shape;1511;g125f9795bd6_0_1597"/>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2" name="Google Shape;1512;g125f9795bd6_0_1597"/>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513" name="Google Shape;1513;g125f9795bd6_0_1597"/>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514" name="Google Shape;1514;g125f9795bd6_0_1597"/>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515" name="Google Shape;1515;g125f9795bd6_0_1597"/>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6" name="Google Shape;1516;g125f9795bd6_0_1597"/>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7" name="Google Shape;1517;g125f9795bd6_0_1597"/>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8" name="Google Shape;1518;g125f9795bd6_0_1597"/>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9" name="Google Shape;1519;g125f9795bd6_0_1597"/>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CBE6FD"/>
              </a:buClr>
              <a:buSzPts val="1200"/>
              <a:buNone/>
              <a:defRPr sz="1200">
                <a:solidFill>
                  <a:srgbClr val="CBE6FD"/>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20" name="Google Shape;1520;g125f9795bd6_0_1597"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521"/>
        <p:cNvGrpSpPr/>
        <p:nvPr/>
      </p:nvGrpSpPr>
      <p:grpSpPr>
        <a:xfrm>
          <a:off x="0" y="0"/>
          <a:ext cx="0" cy="0"/>
          <a:chOff x="0" y="0"/>
          <a:chExt cx="0" cy="0"/>
        </a:xfrm>
      </p:grpSpPr>
      <p:sp>
        <p:nvSpPr>
          <p:cNvPr id="1522" name="Google Shape;1522;g125f9795bd6_0_1632"/>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523" name="Google Shape;1523;g125f9795bd6_0_1632"/>
          <p:cNvGrpSpPr/>
          <p:nvPr/>
        </p:nvGrpSpPr>
        <p:grpSpPr>
          <a:xfrm>
            <a:off x="-3" y="257"/>
            <a:ext cx="12191787" cy="4198694"/>
            <a:chOff x="228600" y="309"/>
            <a:chExt cx="14173200" cy="5028978"/>
          </a:xfrm>
        </p:grpSpPr>
        <p:sp>
          <p:nvSpPr>
            <p:cNvPr id="1524" name="Google Shape;1524;g125f9795bd6_0_1632"/>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5" name="Google Shape;1525;g125f9795bd6_0_1632"/>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6" name="Google Shape;1526;g125f9795bd6_0_1632"/>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7" name="Google Shape;1527;g125f9795bd6_0_1632"/>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8" name="Google Shape;1528;g125f9795bd6_0_1632"/>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9" name="Google Shape;1529;g125f9795bd6_0_1632"/>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0" name="Google Shape;1530;g125f9795bd6_0_1632"/>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1" name="Google Shape;1531;g125f9795bd6_0_1632"/>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2" name="Google Shape;1532;g125f9795bd6_0_1632"/>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3" name="Google Shape;1533;g125f9795bd6_0_1632"/>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4" name="Google Shape;1534;g125f9795bd6_0_1632"/>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5" name="Google Shape;1535;g125f9795bd6_0_1632"/>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6" name="Google Shape;1536;g125f9795bd6_0_1632"/>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7" name="Google Shape;1537;g125f9795bd6_0_1632"/>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8" name="Google Shape;1538;g125f9795bd6_0_1632"/>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9" name="Google Shape;1539;g125f9795bd6_0_1632"/>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0" name="Google Shape;1540;g125f9795bd6_0_1632"/>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1" name="Google Shape;1541;g125f9795bd6_0_1632"/>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2" name="Google Shape;1542;g125f9795bd6_0_1632"/>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3" name="Google Shape;1543;g125f9795bd6_0_1632"/>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4" name="Google Shape;1544;g125f9795bd6_0_1632"/>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5" name="Google Shape;1545;g125f9795bd6_0_1632"/>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6" name="Google Shape;1546;g125f9795bd6_0_1632"/>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7" name="Google Shape;1547;g125f9795bd6_0_1632"/>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8" name="Google Shape;1548;g125f9795bd6_0_1632"/>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549" name="Google Shape;1549;g125f9795bd6_0_1632"/>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550" name="Google Shape;1550;g125f9795bd6_0_1632"/>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551" name="Google Shape;1551;g125f9795bd6_0_163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2" name="Google Shape;1552;g125f9795bd6_0_163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3" name="Google Shape;1553;g125f9795bd6_0_1632"/>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4" name="Google Shape;1554;g125f9795bd6_0_1632"/>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dk1"/>
              </a:buClr>
              <a:buSzPts val="1200"/>
              <a:buNone/>
              <a:defRPr sz="1200">
                <a:solidFill>
                  <a:schemeClr val="dk1"/>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55" name="Google Shape;1555;g125f9795bd6_0_1632"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556"/>
        <p:cNvGrpSpPr/>
        <p:nvPr/>
      </p:nvGrpSpPr>
      <p:grpSpPr>
        <a:xfrm>
          <a:off x="0" y="0"/>
          <a:ext cx="0" cy="0"/>
          <a:chOff x="0" y="0"/>
          <a:chExt cx="0" cy="0"/>
        </a:xfrm>
      </p:grpSpPr>
      <p:sp>
        <p:nvSpPr>
          <p:cNvPr id="1557" name="Google Shape;1557;g125f9795bd6_0_1667"/>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8" name="Google Shape;1558;g125f9795bd6_0_1667"/>
          <p:cNvSpPr txBox="1">
            <a:spLocks noGrp="1"/>
          </p:cNvSpPr>
          <p:nvPr>
            <p:ph type="title"/>
          </p:nvPr>
        </p:nvSpPr>
        <p:spPr>
          <a:xfrm>
            <a:off x="5019674" y="1162300"/>
            <a:ext cx="6353100" cy="32865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559" name="Google Shape;1559;g125f9795bd6_0_1667"/>
          <p:cNvGrpSpPr/>
          <p:nvPr/>
        </p:nvGrpSpPr>
        <p:grpSpPr>
          <a:xfrm>
            <a:off x="-3" y="4477885"/>
            <a:ext cx="12191787" cy="2367643"/>
            <a:chOff x="228600" y="309"/>
            <a:chExt cx="14173200" cy="5028978"/>
          </a:xfrm>
        </p:grpSpPr>
        <p:sp>
          <p:nvSpPr>
            <p:cNvPr id="1560" name="Google Shape;1560;g125f9795bd6_0_1667"/>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1" name="Google Shape;1561;g125f9795bd6_0_1667"/>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2" name="Google Shape;1562;g125f9795bd6_0_1667"/>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3" name="Google Shape;1563;g125f9795bd6_0_1667"/>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4" name="Google Shape;1564;g125f9795bd6_0_1667"/>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5" name="Google Shape;1565;g125f9795bd6_0_1667"/>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6" name="Google Shape;1566;g125f9795bd6_0_1667"/>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7" name="Google Shape;1567;g125f9795bd6_0_1667"/>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8" name="Google Shape;1568;g125f9795bd6_0_1667"/>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9" name="Google Shape;1569;g125f9795bd6_0_1667"/>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0" name="Google Shape;1570;g125f9795bd6_0_1667"/>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1" name="Google Shape;1571;g125f9795bd6_0_1667"/>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2" name="Google Shape;1572;g125f9795bd6_0_1667"/>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3" name="Google Shape;1573;g125f9795bd6_0_1667"/>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4" name="Google Shape;1574;g125f9795bd6_0_1667"/>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5" name="Google Shape;1575;g125f9795bd6_0_1667"/>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6" name="Google Shape;1576;g125f9795bd6_0_1667"/>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7" name="Google Shape;1577;g125f9795bd6_0_1667"/>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8" name="Google Shape;1578;g125f9795bd6_0_1667"/>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9" name="Google Shape;1579;g125f9795bd6_0_1667"/>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0" name="Google Shape;1580;g125f9795bd6_0_1667"/>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1" name="Google Shape;1581;g125f9795bd6_0_1667"/>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2" name="Google Shape;1582;g125f9795bd6_0_1667"/>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3" name="Google Shape;1583;g125f9795bd6_0_1667"/>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4" name="Google Shape;1584;g125f9795bd6_0_1667"/>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85" name="Google Shape;1585;g125f9795bd6_0_1667"/>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86" name="Google Shape;1586;g125f9795bd6_0_1667"/>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GB"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1587"/>
        <p:cNvGrpSpPr/>
        <p:nvPr/>
      </p:nvGrpSpPr>
      <p:grpSpPr>
        <a:xfrm>
          <a:off x="0" y="0"/>
          <a:ext cx="0" cy="0"/>
          <a:chOff x="0" y="0"/>
          <a:chExt cx="0" cy="0"/>
        </a:xfrm>
      </p:grpSpPr>
      <p:sp>
        <p:nvSpPr>
          <p:cNvPr id="1588" name="Google Shape;1588;g125f9795bd6_0_169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9" name="Google Shape;1589;g125f9795bd6_0_1698"/>
          <p:cNvSpPr txBox="1">
            <a:spLocks noGrp="1"/>
          </p:cNvSpPr>
          <p:nvPr>
            <p:ph type="title"/>
          </p:nvPr>
        </p:nvSpPr>
        <p:spPr>
          <a:xfrm>
            <a:off x="5019675" y="1082661"/>
            <a:ext cx="6213900" cy="3290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590" name="Google Shape;1590;g125f9795bd6_0_1698"/>
          <p:cNvGrpSpPr/>
          <p:nvPr/>
        </p:nvGrpSpPr>
        <p:grpSpPr>
          <a:xfrm>
            <a:off x="0" y="4469665"/>
            <a:ext cx="12191512" cy="2390424"/>
            <a:chOff x="-1" y="5363812"/>
            <a:chExt cx="14630400" cy="2868624"/>
          </a:xfrm>
        </p:grpSpPr>
        <p:sp>
          <p:nvSpPr>
            <p:cNvPr id="1591" name="Google Shape;1591;g125f9795bd6_0_1698"/>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2" name="Google Shape;1592;g125f9795bd6_0_1698"/>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3" name="Google Shape;1593;g125f9795bd6_0_1698"/>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4" name="Google Shape;1594;g125f9795bd6_0_1698"/>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5" name="Google Shape;1595;g125f9795bd6_0_1698"/>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6" name="Google Shape;1596;g125f9795bd6_0_1698"/>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7" name="Google Shape;1597;g125f9795bd6_0_1698"/>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8" name="Google Shape;1598;g125f9795bd6_0_1698"/>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9" name="Google Shape;1599;g125f9795bd6_0_1698"/>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0" name="Google Shape;1600;g125f9795bd6_0_1698"/>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1" name="Google Shape;1601;g125f9795bd6_0_1698"/>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2" name="Google Shape;1602;g125f9795bd6_0_1698"/>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3" name="Google Shape;1603;g125f9795bd6_0_1698"/>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4" name="Google Shape;1604;g125f9795bd6_0_1698"/>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5" name="Google Shape;1605;g125f9795bd6_0_1698"/>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6" name="Google Shape;1606;g125f9795bd6_0_1698"/>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7" name="Google Shape;1607;g125f9795bd6_0_1698"/>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8" name="Google Shape;1608;g125f9795bd6_0_1698"/>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9" name="Google Shape;1609;g125f9795bd6_0_1698"/>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0" name="Google Shape;1610;g125f9795bd6_0_1698"/>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11" name="Google Shape;1611;g125f9795bd6_0_1698"/>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12" name="Google Shape;1612;g125f9795bd6_0_1698"/>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GB"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613"/>
        <p:cNvGrpSpPr/>
        <p:nvPr/>
      </p:nvGrpSpPr>
      <p:grpSpPr>
        <a:xfrm>
          <a:off x="0" y="0"/>
          <a:ext cx="0" cy="0"/>
          <a:chOff x="0" y="0"/>
          <a:chExt cx="0" cy="0"/>
        </a:xfrm>
      </p:grpSpPr>
      <p:sp>
        <p:nvSpPr>
          <p:cNvPr id="1614" name="Google Shape;1614;g125f9795bd6_0_1724"/>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5" name="Google Shape;1615;g125f9795bd6_0_1724"/>
          <p:cNvSpPr txBox="1">
            <a:spLocks noGrp="1"/>
          </p:cNvSpPr>
          <p:nvPr>
            <p:ph type="title"/>
          </p:nvPr>
        </p:nvSpPr>
        <p:spPr>
          <a:xfrm>
            <a:off x="5019675" y="1162850"/>
            <a:ext cx="6213900" cy="3270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6" name="Google Shape;1616;g125f9795bd6_0_1724"/>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7" name="Google Shape;1617;g125f9795bd6_0_1724"/>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8" name="Google Shape;1618;g125f9795bd6_0_1724"/>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9" name="Google Shape;1619;g125f9795bd6_0_1724"/>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0" name="Google Shape;1620;g125f9795bd6_0_1724"/>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1" name="Google Shape;1621;g125f9795bd6_0_1724"/>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2" name="Google Shape;1622;g125f9795bd6_0_1724"/>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3" name="Google Shape;1623;g125f9795bd6_0_1724"/>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4" name="Google Shape;1624;g125f9795bd6_0_1724"/>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5" name="Google Shape;1625;g125f9795bd6_0_1724"/>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6" name="Google Shape;1626;g125f9795bd6_0_1724"/>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7" name="Google Shape;1627;g125f9795bd6_0_1724"/>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8" name="Google Shape;1628;g125f9795bd6_0_1724"/>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9" name="Google Shape;1629;g125f9795bd6_0_1724"/>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0" name="Google Shape;1630;g125f9795bd6_0_1724"/>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1" name="Google Shape;1631;g125f9795bd6_0_1724"/>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2" name="Google Shape;1632;g125f9795bd6_0_1724"/>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3" name="Google Shape;1633;g125f9795bd6_0_1724"/>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4" name="Google Shape;1634;g125f9795bd6_0_1724"/>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5" name="Google Shape;1635;g125f9795bd6_0_1724"/>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6" name="Google Shape;1636;g125f9795bd6_0_1724"/>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1637" name="Google Shape;1637;g125f9795bd6_0_1724"/>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GB"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1638"/>
        <p:cNvGrpSpPr/>
        <p:nvPr/>
      </p:nvGrpSpPr>
      <p:grpSpPr>
        <a:xfrm>
          <a:off x="0" y="0"/>
          <a:ext cx="0" cy="0"/>
          <a:chOff x="0" y="0"/>
          <a:chExt cx="0" cy="0"/>
        </a:xfrm>
      </p:grpSpPr>
      <p:sp>
        <p:nvSpPr>
          <p:cNvPr id="1639" name="Google Shape;1639;g125f9795bd6_0_1749"/>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0" name="Google Shape;1640;g125f9795bd6_0_1749"/>
          <p:cNvSpPr txBox="1">
            <a:spLocks noGrp="1"/>
          </p:cNvSpPr>
          <p:nvPr>
            <p:ph type="title"/>
          </p:nvPr>
        </p:nvSpPr>
        <p:spPr>
          <a:xfrm>
            <a:off x="5019675" y="445091"/>
            <a:ext cx="5782500" cy="7179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641" name="Google Shape;1641;g125f9795bd6_0_1749"/>
          <p:cNvGrpSpPr/>
          <p:nvPr/>
        </p:nvGrpSpPr>
        <p:grpSpPr>
          <a:xfrm>
            <a:off x="-3" y="4477885"/>
            <a:ext cx="12191787" cy="2367643"/>
            <a:chOff x="228600" y="309"/>
            <a:chExt cx="14173200" cy="5028978"/>
          </a:xfrm>
        </p:grpSpPr>
        <p:sp>
          <p:nvSpPr>
            <p:cNvPr id="1642" name="Google Shape;1642;g125f9795bd6_0_1749"/>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3" name="Google Shape;1643;g125f9795bd6_0_1749"/>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4" name="Google Shape;1644;g125f9795bd6_0_1749"/>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5" name="Google Shape;1645;g125f9795bd6_0_1749"/>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6" name="Google Shape;1646;g125f9795bd6_0_1749"/>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7" name="Google Shape;1647;g125f9795bd6_0_1749"/>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8" name="Google Shape;1648;g125f9795bd6_0_1749"/>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9" name="Google Shape;1649;g125f9795bd6_0_1749"/>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0" name="Google Shape;1650;g125f9795bd6_0_1749"/>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1" name="Google Shape;1651;g125f9795bd6_0_1749"/>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2" name="Google Shape;1652;g125f9795bd6_0_1749"/>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3" name="Google Shape;1653;g125f9795bd6_0_1749"/>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4" name="Google Shape;1654;g125f9795bd6_0_1749"/>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5" name="Google Shape;1655;g125f9795bd6_0_1749"/>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6" name="Google Shape;1656;g125f9795bd6_0_1749"/>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7" name="Google Shape;1657;g125f9795bd6_0_1749"/>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8" name="Google Shape;1658;g125f9795bd6_0_1749"/>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9" name="Google Shape;1659;g125f9795bd6_0_1749"/>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0" name="Google Shape;1660;g125f9795bd6_0_1749"/>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1" name="Google Shape;1661;g125f9795bd6_0_1749"/>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2" name="Google Shape;1662;g125f9795bd6_0_1749"/>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3" name="Google Shape;1663;g125f9795bd6_0_1749"/>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4" name="Google Shape;1664;g125f9795bd6_0_1749"/>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5" name="Google Shape;1665;g125f9795bd6_0_1749"/>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6" name="Google Shape;1666;g125f9795bd6_0_1749"/>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67" name="Google Shape;1667;g125f9795bd6_0_1749"/>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68" name="Google Shape;1668;g125f9795bd6_0_1749"/>
          <p:cNvSpPr txBox="1"/>
          <p:nvPr/>
        </p:nvSpPr>
        <p:spPr>
          <a:xfrm>
            <a:off x="5019675" y="1162850"/>
            <a:ext cx="6213900" cy="3270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GB" sz="2800" b="0" i="0" u="none" strike="noStrike" cap="none">
                <a:solidFill>
                  <a:srgbClr val="303030"/>
                </a:solidFill>
                <a:latin typeface="DM Sans Medium"/>
                <a:ea typeface="DM Sans Medium"/>
                <a:cs typeface="DM Sans Medium"/>
                <a:sym typeface="DM Sans Medium"/>
              </a:rPr>
              <a:t>Click to edit section title </a:t>
            </a:r>
            <a:br>
              <a:rPr lang="en-GB" sz="2800" b="0" i="0" u="none" strike="noStrike" cap="none">
                <a:solidFill>
                  <a:srgbClr val="303030"/>
                </a:solidFill>
                <a:latin typeface="DM Sans Medium"/>
                <a:ea typeface="DM Sans Medium"/>
                <a:cs typeface="DM Sans Medium"/>
                <a:sym typeface="DM Sans Medium"/>
              </a:rPr>
            </a:br>
            <a:r>
              <a:rPr lang="en-GB"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669"/>
        <p:cNvGrpSpPr/>
        <p:nvPr/>
      </p:nvGrpSpPr>
      <p:grpSpPr>
        <a:xfrm>
          <a:off x="0" y="0"/>
          <a:ext cx="0" cy="0"/>
          <a:chOff x="0" y="0"/>
          <a:chExt cx="0" cy="0"/>
        </a:xfrm>
      </p:grpSpPr>
      <p:sp>
        <p:nvSpPr>
          <p:cNvPr id="1670" name="Google Shape;1670;g125f9795bd6_0_178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1" name="Google Shape;1671;g125f9795bd6_0_1780"/>
          <p:cNvSpPr txBox="1">
            <a:spLocks noGrp="1"/>
          </p:cNvSpPr>
          <p:nvPr>
            <p:ph type="title"/>
          </p:nvPr>
        </p:nvSpPr>
        <p:spPr>
          <a:xfrm>
            <a:off x="5019675" y="1072592"/>
            <a:ext cx="6200700" cy="3330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672" name="Google Shape;1672;g125f9795bd6_0_1780"/>
          <p:cNvGrpSpPr/>
          <p:nvPr/>
        </p:nvGrpSpPr>
        <p:grpSpPr>
          <a:xfrm>
            <a:off x="-3" y="4477885"/>
            <a:ext cx="12191787" cy="2367643"/>
            <a:chOff x="228600" y="309"/>
            <a:chExt cx="14173200" cy="5028978"/>
          </a:xfrm>
        </p:grpSpPr>
        <p:sp>
          <p:nvSpPr>
            <p:cNvPr id="1673" name="Google Shape;1673;g125f9795bd6_0_1780"/>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4" name="Google Shape;1674;g125f9795bd6_0_1780"/>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5" name="Google Shape;1675;g125f9795bd6_0_1780"/>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6" name="Google Shape;1676;g125f9795bd6_0_1780"/>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7" name="Google Shape;1677;g125f9795bd6_0_1780"/>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8" name="Google Shape;1678;g125f9795bd6_0_1780"/>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9" name="Google Shape;1679;g125f9795bd6_0_1780"/>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0" name="Google Shape;1680;g125f9795bd6_0_1780"/>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1" name="Google Shape;1681;g125f9795bd6_0_1780"/>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2" name="Google Shape;1682;g125f9795bd6_0_1780"/>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3" name="Google Shape;1683;g125f9795bd6_0_1780"/>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4" name="Google Shape;1684;g125f9795bd6_0_1780"/>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5" name="Google Shape;1685;g125f9795bd6_0_1780"/>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6" name="Google Shape;1686;g125f9795bd6_0_1780"/>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7" name="Google Shape;1687;g125f9795bd6_0_1780"/>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8" name="Google Shape;1688;g125f9795bd6_0_1780"/>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9" name="Google Shape;1689;g125f9795bd6_0_1780"/>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0" name="Google Shape;1690;g125f9795bd6_0_1780"/>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1" name="Google Shape;1691;g125f9795bd6_0_1780"/>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2" name="Google Shape;1692;g125f9795bd6_0_1780"/>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3" name="Google Shape;1693;g125f9795bd6_0_1780"/>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4" name="Google Shape;1694;g125f9795bd6_0_1780"/>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5" name="Google Shape;1695;g125f9795bd6_0_1780"/>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6" name="Google Shape;1696;g125f9795bd6_0_1780"/>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7" name="Google Shape;1697;g125f9795bd6_0_1780"/>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98" name="Google Shape;1698;g125f9795bd6_0_1780"/>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99" name="Google Shape;1699;g125f9795bd6_0_1780"/>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GB"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700"/>
        <p:cNvGrpSpPr/>
        <p:nvPr/>
      </p:nvGrpSpPr>
      <p:grpSpPr>
        <a:xfrm>
          <a:off x="0" y="0"/>
          <a:ext cx="0" cy="0"/>
          <a:chOff x="0" y="0"/>
          <a:chExt cx="0" cy="0"/>
        </a:xfrm>
      </p:grpSpPr>
      <p:sp>
        <p:nvSpPr>
          <p:cNvPr id="1701" name="Google Shape;1701;g125f9795bd6_0_181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2" name="Google Shape;1702;g125f9795bd6_0_1811"/>
          <p:cNvSpPr txBox="1">
            <a:spLocks noGrp="1"/>
          </p:cNvSpPr>
          <p:nvPr>
            <p:ph type="title"/>
          </p:nvPr>
        </p:nvSpPr>
        <p:spPr>
          <a:xfrm>
            <a:off x="5019673" y="990600"/>
            <a:ext cx="6877200" cy="3417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703" name="Google Shape;1703;g125f9795bd6_0_1811"/>
          <p:cNvGrpSpPr/>
          <p:nvPr/>
        </p:nvGrpSpPr>
        <p:grpSpPr>
          <a:xfrm>
            <a:off x="-3" y="4477885"/>
            <a:ext cx="12191787" cy="2367643"/>
            <a:chOff x="228600" y="309"/>
            <a:chExt cx="14173200" cy="5028978"/>
          </a:xfrm>
        </p:grpSpPr>
        <p:sp>
          <p:nvSpPr>
            <p:cNvPr id="1704" name="Google Shape;1704;g125f9795bd6_0_1811"/>
            <p:cNvSpPr/>
            <p:nvPr/>
          </p:nvSpPr>
          <p:spPr>
            <a:xfrm>
              <a:off x="228600" y="4880187"/>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5" name="Google Shape;1705;g125f9795bd6_0_1811"/>
            <p:cNvSpPr/>
            <p:nvPr/>
          </p:nvSpPr>
          <p:spPr>
            <a:xfrm>
              <a:off x="228600" y="4689651"/>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6" name="Google Shape;1706;g125f9795bd6_0_1811"/>
            <p:cNvSpPr/>
            <p:nvPr/>
          </p:nvSpPr>
          <p:spPr>
            <a:xfrm>
              <a:off x="228600" y="4495624"/>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7" name="Google Shape;1707;g125f9795bd6_0_1811"/>
            <p:cNvSpPr/>
            <p:nvPr/>
          </p:nvSpPr>
          <p:spPr>
            <a:xfrm>
              <a:off x="228600" y="4305476"/>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8" name="Google Shape;1708;g125f9795bd6_0_1811"/>
            <p:cNvSpPr/>
            <p:nvPr/>
          </p:nvSpPr>
          <p:spPr>
            <a:xfrm>
              <a:off x="228600" y="4111449"/>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9" name="Google Shape;1709;g125f9795bd6_0_1811"/>
            <p:cNvSpPr/>
            <p:nvPr/>
          </p:nvSpPr>
          <p:spPr>
            <a:xfrm>
              <a:off x="228600" y="391354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0" name="Google Shape;1710;g125f9795bd6_0_1811"/>
            <p:cNvSpPr/>
            <p:nvPr/>
          </p:nvSpPr>
          <p:spPr>
            <a:xfrm>
              <a:off x="228600" y="3713692"/>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1" name="Google Shape;1711;g125f9795bd6_0_1811"/>
            <p:cNvSpPr/>
            <p:nvPr/>
          </p:nvSpPr>
          <p:spPr>
            <a:xfrm rot="10800000">
              <a:off x="228600" y="2437833"/>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2" name="Google Shape;1712;g125f9795bd6_0_1811"/>
            <p:cNvSpPr/>
            <p:nvPr/>
          </p:nvSpPr>
          <p:spPr>
            <a:xfrm rot="10800000">
              <a:off x="228600" y="2648469"/>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3" name="Google Shape;1713;g125f9795bd6_0_1811"/>
            <p:cNvSpPr/>
            <p:nvPr/>
          </p:nvSpPr>
          <p:spPr>
            <a:xfrm rot="10800000">
              <a:off x="228600" y="2858096"/>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4" name="Google Shape;1714;g125f9795bd6_0_1811"/>
            <p:cNvSpPr/>
            <p:nvPr/>
          </p:nvSpPr>
          <p:spPr>
            <a:xfrm rot="10800000">
              <a:off x="228600" y="3067444"/>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5" name="Google Shape;1715;g125f9795bd6_0_1811"/>
            <p:cNvSpPr/>
            <p:nvPr/>
          </p:nvSpPr>
          <p:spPr>
            <a:xfrm rot="10800000">
              <a:off x="228600" y="3280971"/>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6" name="Google Shape;1716;g125f9795bd6_0_1811"/>
            <p:cNvSpPr/>
            <p:nvPr/>
          </p:nvSpPr>
          <p:spPr>
            <a:xfrm rot="10800000">
              <a:off x="228600" y="349628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7" name="Google Shape;1717;g125f9795bd6_0_1811"/>
            <p:cNvSpPr/>
            <p:nvPr/>
          </p:nvSpPr>
          <p:spPr>
            <a:xfrm>
              <a:off x="228600" y="2249247"/>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8" name="Google Shape;1718;g125f9795bd6_0_1811"/>
            <p:cNvSpPr/>
            <p:nvPr/>
          </p:nvSpPr>
          <p:spPr>
            <a:xfrm>
              <a:off x="228600" y="2055219"/>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9" name="Google Shape;1719;g125f9795bd6_0_1811"/>
            <p:cNvSpPr/>
            <p:nvPr/>
          </p:nvSpPr>
          <p:spPr>
            <a:xfrm>
              <a:off x="228600" y="1865072"/>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0" name="Google Shape;1720;g125f9795bd6_0_1811"/>
            <p:cNvSpPr/>
            <p:nvPr/>
          </p:nvSpPr>
          <p:spPr>
            <a:xfrm>
              <a:off x="228600" y="1671044"/>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1" name="Google Shape;1721;g125f9795bd6_0_1811"/>
            <p:cNvSpPr/>
            <p:nvPr/>
          </p:nvSpPr>
          <p:spPr>
            <a:xfrm>
              <a:off x="228600" y="1473135"/>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2" name="Google Shape;1722;g125f9795bd6_0_1811"/>
            <p:cNvSpPr/>
            <p:nvPr/>
          </p:nvSpPr>
          <p:spPr>
            <a:xfrm>
              <a:off x="228600" y="1273287"/>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3" name="Google Shape;1723;g125f9795bd6_0_1811"/>
            <p:cNvSpPr/>
            <p:nvPr/>
          </p:nvSpPr>
          <p:spPr>
            <a:xfrm rot="10800000">
              <a:off x="228600" y="309"/>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4" name="Google Shape;1724;g125f9795bd6_0_1811"/>
            <p:cNvSpPr/>
            <p:nvPr/>
          </p:nvSpPr>
          <p:spPr>
            <a:xfrm rot="10800000">
              <a:off x="228600" y="210945"/>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5" name="Google Shape;1725;g125f9795bd6_0_1811"/>
            <p:cNvSpPr/>
            <p:nvPr/>
          </p:nvSpPr>
          <p:spPr>
            <a:xfrm rot="10800000">
              <a:off x="228600" y="420572"/>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6" name="Google Shape;1726;g125f9795bd6_0_1811"/>
            <p:cNvSpPr/>
            <p:nvPr/>
          </p:nvSpPr>
          <p:spPr>
            <a:xfrm rot="10800000">
              <a:off x="228600" y="629920"/>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7" name="Google Shape;1727;g125f9795bd6_0_1811"/>
            <p:cNvSpPr/>
            <p:nvPr/>
          </p:nvSpPr>
          <p:spPr>
            <a:xfrm rot="10800000">
              <a:off x="228600" y="843448"/>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8" name="Google Shape;1728;g125f9795bd6_0_1811"/>
            <p:cNvSpPr/>
            <p:nvPr/>
          </p:nvSpPr>
          <p:spPr>
            <a:xfrm rot="10800000">
              <a:off x="228600" y="1058756"/>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29" name="Google Shape;1729;g125f9795bd6_0_1811"/>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30" name="Google Shape;1730;g125f9795bd6_0_1811"/>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GB"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1731"/>
        <p:cNvGrpSpPr/>
        <p:nvPr/>
      </p:nvGrpSpPr>
      <p:grpSpPr>
        <a:xfrm>
          <a:off x="0" y="0"/>
          <a:ext cx="0" cy="0"/>
          <a:chOff x="0" y="0"/>
          <a:chExt cx="0" cy="0"/>
        </a:xfrm>
      </p:grpSpPr>
      <p:sp>
        <p:nvSpPr>
          <p:cNvPr id="1732" name="Google Shape;1732;g125f9795bd6_0_184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3" name="Google Shape;1733;g125f9795bd6_0_1842"/>
          <p:cNvSpPr txBox="1">
            <a:spLocks noGrp="1"/>
          </p:cNvSpPr>
          <p:nvPr>
            <p:ph type="title"/>
          </p:nvPr>
        </p:nvSpPr>
        <p:spPr>
          <a:xfrm>
            <a:off x="5019675" y="3429000"/>
            <a:ext cx="6743700" cy="9735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734" name="Google Shape;1734;g125f9795bd6_0_1842"/>
          <p:cNvGrpSpPr/>
          <p:nvPr/>
        </p:nvGrpSpPr>
        <p:grpSpPr>
          <a:xfrm>
            <a:off x="-3" y="4477885"/>
            <a:ext cx="12191787" cy="2367643"/>
            <a:chOff x="228600" y="309"/>
            <a:chExt cx="14173200" cy="5028978"/>
          </a:xfrm>
        </p:grpSpPr>
        <p:sp>
          <p:nvSpPr>
            <p:cNvPr id="1735" name="Google Shape;1735;g125f9795bd6_0_1842"/>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6" name="Google Shape;1736;g125f9795bd6_0_1842"/>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7" name="Google Shape;1737;g125f9795bd6_0_1842"/>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8" name="Google Shape;1738;g125f9795bd6_0_1842"/>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9" name="Google Shape;1739;g125f9795bd6_0_1842"/>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0" name="Google Shape;1740;g125f9795bd6_0_1842"/>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1" name="Google Shape;1741;g125f9795bd6_0_1842"/>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2" name="Google Shape;1742;g125f9795bd6_0_1842"/>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3" name="Google Shape;1743;g125f9795bd6_0_1842"/>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4" name="Google Shape;1744;g125f9795bd6_0_1842"/>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5" name="Google Shape;1745;g125f9795bd6_0_1842"/>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6" name="Google Shape;1746;g125f9795bd6_0_1842"/>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7" name="Google Shape;1747;g125f9795bd6_0_1842"/>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8" name="Google Shape;1748;g125f9795bd6_0_1842"/>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9" name="Google Shape;1749;g125f9795bd6_0_1842"/>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0" name="Google Shape;1750;g125f9795bd6_0_1842"/>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1" name="Google Shape;1751;g125f9795bd6_0_1842"/>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2" name="Google Shape;1752;g125f9795bd6_0_1842"/>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3" name="Google Shape;1753;g125f9795bd6_0_1842"/>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4" name="Google Shape;1754;g125f9795bd6_0_1842"/>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5" name="Google Shape;1755;g125f9795bd6_0_1842"/>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6" name="Google Shape;1756;g125f9795bd6_0_1842"/>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7" name="Google Shape;1757;g125f9795bd6_0_1842"/>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8" name="Google Shape;1758;g125f9795bd6_0_1842"/>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9" name="Google Shape;1759;g125f9795bd6_0_1842"/>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60" name="Google Shape;1760;g125f9795bd6_0_1842"/>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61"/>
        <p:cNvGrpSpPr/>
        <p:nvPr/>
      </p:nvGrpSpPr>
      <p:grpSpPr>
        <a:xfrm>
          <a:off x="0" y="0"/>
          <a:ext cx="0" cy="0"/>
          <a:chOff x="0" y="0"/>
          <a:chExt cx="0" cy="0"/>
        </a:xfrm>
      </p:grpSpPr>
      <p:sp>
        <p:nvSpPr>
          <p:cNvPr id="162" name="Google Shape;162;p47"/>
          <p:cNvSpPr txBox="1">
            <a:spLocks noGrp="1"/>
          </p:cNvSpPr>
          <p:nvPr>
            <p:ph type="title"/>
          </p:nvPr>
        </p:nvSpPr>
        <p:spPr>
          <a:xfrm>
            <a:off x="444500" y="12108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64" name="Google Shape;164;p47"/>
          <p:cNvCxnSpPr/>
          <p:nvPr/>
        </p:nvCxnSpPr>
        <p:spPr>
          <a:xfrm>
            <a:off x="445975" y="857865"/>
            <a:ext cx="11231830" cy="0"/>
          </a:xfrm>
          <a:prstGeom prst="straightConnector1">
            <a:avLst/>
          </a:prstGeom>
          <a:noFill/>
          <a:ln w="9525" cap="flat" cmpd="sng">
            <a:solidFill>
              <a:srgbClr val="BCBEC0"/>
            </a:solidFill>
            <a:prstDash val="solid"/>
            <a:round/>
            <a:headEnd type="none" w="sm" len="sm"/>
            <a:tailEnd type="none" w="sm" len="sm"/>
          </a:ln>
        </p:spPr>
      </p:cxnSp>
      <p:sp>
        <p:nvSpPr>
          <p:cNvPr id="165" name="Google Shape;165;p47"/>
          <p:cNvSpPr>
            <a:spLocks noGrp="1"/>
          </p:cNvSpPr>
          <p:nvPr>
            <p:ph type="pic" idx="2"/>
          </p:nvPr>
        </p:nvSpPr>
        <p:spPr>
          <a:xfrm>
            <a:off x="444500" y="1311560"/>
            <a:ext cx="1440656" cy="1440657"/>
          </a:xfrm>
          <a:prstGeom prst="rect">
            <a:avLst/>
          </a:prstGeom>
          <a:noFill/>
          <a:ln>
            <a:noFill/>
          </a:ln>
        </p:spPr>
      </p:sp>
      <p:sp>
        <p:nvSpPr>
          <p:cNvPr id="166" name="Google Shape;166;p47"/>
          <p:cNvSpPr txBox="1">
            <a:spLocks noGrp="1"/>
          </p:cNvSpPr>
          <p:nvPr>
            <p:ph type="body" idx="1"/>
          </p:nvPr>
        </p:nvSpPr>
        <p:spPr>
          <a:xfrm>
            <a:off x="2110154" y="1187939"/>
            <a:ext cx="9056592" cy="4740051"/>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1761"/>
        <p:cNvGrpSpPr/>
        <p:nvPr/>
      </p:nvGrpSpPr>
      <p:grpSpPr>
        <a:xfrm>
          <a:off x="0" y="0"/>
          <a:ext cx="0" cy="0"/>
          <a:chOff x="0" y="0"/>
          <a:chExt cx="0" cy="0"/>
        </a:xfrm>
      </p:grpSpPr>
      <p:sp>
        <p:nvSpPr>
          <p:cNvPr id="1762" name="Google Shape;1762;g125f9795bd6_0_187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3" name="Google Shape;1763;g125f9795bd6_0_1872"/>
          <p:cNvSpPr txBox="1">
            <a:spLocks noGrp="1"/>
          </p:cNvSpPr>
          <p:nvPr>
            <p:ph type="title"/>
          </p:nvPr>
        </p:nvSpPr>
        <p:spPr>
          <a:xfrm>
            <a:off x="5212079" y="3429000"/>
            <a:ext cx="6608400" cy="982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764" name="Google Shape;1764;g125f9795bd6_0_1872"/>
          <p:cNvGrpSpPr/>
          <p:nvPr/>
        </p:nvGrpSpPr>
        <p:grpSpPr>
          <a:xfrm>
            <a:off x="-3" y="4477885"/>
            <a:ext cx="12191787" cy="2367643"/>
            <a:chOff x="228600" y="309"/>
            <a:chExt cx="14173200" cy="5028978"/>
          </a:xfrm>
        </p:grpSpPr>
        <p:sp>
          <p:nvSpPr>
            <p:cNvPr id="1765" name="Google Shape;1765;g125f9795bd6_0_1872"/>
            <p:cNvSpPr/>
            <p:nvPr/>
          </p:nvSpPr>
          <p:spPr>
            <a:xfrm>
              <a:off x="228600" y="4880187"/>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6" name="Google Shape;1766;g125f9795bd6_0_1872"/>
            <p:cNvSpPr/>
            <p:nvPr/>
          </p:nvSpPr>
          <p:spPr>
            <a:xfrm>
              <a:off x="228600" y="4689651"/>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7" name="Google Shape;1767;g125f9795bd6_0_1872"/>
            <p:cNvSpPr/>
            <p:nvPr/>
          </p:nvSpPr>
          <p:spPr>
            <a:xfrm>
              <a:off x="228600" y="4495624"/>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8" name="Google Shape;1768;g125f9795bd6_0_1872"/>
            <p:cNvSpPr/>
            <p:nvPr/>
          </p:nvSpPr>
          <p:spPr>
            <a:xfrm>
              <a:off x="228600" y="4305476"/>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9" name="Google Shape;1769;g125f9795bd6_0_1872"/>
            <p:cNvSpPr/>
            <p:nvPr/>
          </p:nvSpPr>
          <p:spPr>
            <a:xfrm>
              <a:off x="228600" y="4111449"/>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0" name="Google Shape;1770;g125f9795bd6_0_1872"/>
            <p:cNvSpPr/>
            <p:nvPr/>
          </p:nvSpPr>
          <p:spPr>
            <a:xfrm>
              <a:off x="228600" y="391354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1" name="Google Shape;1771;g125f9795bd6_0_1872"/>
            <p:cNvSpPr/>
            <p:nvPr/>
          </p:nvSpPr>
          <p:spPr>
            <a:xfrm>
              <a:off x="228600" y="3713692"/>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2" name="Google Shape;1772;g125f9795bd6_0_1872"/>
            <p:cNvSpPr/>
            <p:nvPr/>
          </p:nvSpPr>
          <p:spPr>
            <a:xfrm rot="10800000">
              <a:off x="228600" y="2437833"/>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3" name="Google Shape;1773;g125f9795bd6_0_1872"/>
            <p:cNvSpPr/>
            <p:nvPr/>
          </p:nvSpPr>
          <p:spPr>
            <a:xfrm rot="10800000">
              <a:off x="228600" y="2648469"/>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4" name="Google Shape;1774;g125f9795bd6_0_1872"/>
            <p:cNvSpPr/>
            <p:nvPr/>
          </p:nvSpPr>
          <p:spPr>
            <a:xfrm rot="10800000">
              <a:off x="228600" y="2858096"/>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5" name="Google Shape;1775;g125f9795bd6_0_1872"/>
            <p:cNvSpPr/>
            <p:nvPr/>
          </p:nvSpPr>
          <p:spPr>
            <a:xfrm rot="10800000">
              <a:off x="228600" y="3067444"/>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6" name="Google Shape;1776;g125f9795bd6_0_1872"/>
            <p:cNvSpPr/>
            <p:nvPr/>
          </p:nvSpPr>
          <p:spPr>
            <a:xfrm rot="10800000">
              <a:off x="228600" y="3280971"/>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7" name="Google Shape;1777;g125f9795bd6_0_1872"/>
            <p:cNvSpPr/>
            <p:nvPr/>
          </p:nvSpPr>
          <p:spPr>
            <a:xfrm rot="10800000">
              <a:off x="228600" y="349628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8" name="Google Shape;1778;g125f9795bd6_0_1872"/>
            <p:cNvSpPr/>
            <p:nvPr/>
          </p:nvSpPr>
          <p:spPr>
            <a:xfrm>
              <a:off x="228600" y="2249247"/>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9" name="Google Shape;1779;g125f9795bd6_0_1872"/>
            <p:cNvSpPr/>
            <p:nvPr/>
          </p:nvSpPr>
          <p:spPr>
            <a:xfrm>
              <a:off x="228600" y="2055219"/>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0" name="Google Shape;1780;g125f9795bd6_0_1872"/>
            <p:cNvSpPr/>
            <p:nvPr/>
          </p:nvSpPr>
          <p:spPr>
            <a:xfrm>
              <a:off x="228600" y="1865072"/>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1" name="Google Shape;1781;g125f9795bd6_0_1872"/>
            <p:cNvSpPr/>
            <p:nvPr/>
          </p:nvSpPr>
          <p:spPr>
            <a:xfrm>
              <a:off x="228600" y="1671044"/>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2" name="Google Shape;1782;g125f9795bd6_0_1872"/>
            <p:cNvSpPr/>
            <p:nvPr/>
          </p:nvSpPr>
          <p:spPr>
            <a:xfrm>
              <a:off x="228600" y="1473135"/>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3" name="Google Shape;1783;g125f9795bd6_0_1872"/>
            <p:cNvSpPr/>
            <p:nvPr/>
          </p:nvSpPr>
          <p:spPr>
            <a:xfrm>
              <a:off x="228600" y="1273287"/>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4" name="Google Shape;1784;g125f9795bd6_0_1872"/>
            <p:cNvSpPr/>
            <p:nvPr/>
          </p:nvSpPr>
          <p:spPr>
            <a:xfrm rot="10800000">
              <a:off x="228600" y="309"/>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5" name="Google Shape;1785;g125f9795bd6_0_1872"/>
            <p:cNvSpPr/>
            <p:nvPr/>
          </p:nvSpPr>
          <p:spPr>
            <a:xfrm rot="10800000">
              <a:off x="228600" y="210945"/>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6" name="Google Shape;1786;g125f9795bd6_0_1872"/>
            <p:cNvSpPr/>
            <p:nvPr/>
          </p:nvSpPr>
          <p:spPr>
            <a:xfrm rot="10800000">
              <a:off x="228600" y="420572"/>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7" name="Google Shape;1787;g125f9795bd6_0_1872"/>
            <p:cNvSpPr/>
            <p:nvPr/>
          </p:nvSpPr>
          <p:spPr>
            <a:xfrm rot="10800000">
              <a:off x="228600" y="629920"/>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8" name="Google Shape;1788;g125f9795bd6_0_1872"/>
            <p:cNvSpPr/>
            <p:nvPr/>
          </p:nvSpPr>
          <p:spPr>
            <a:xfrm rot="10800000">
              <a:off x="228600" y="843448"/>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9" name="Google Shape;1789;g125f9795bd6_0_1872"/>
            <p:cNvSpPr/>
            <p:nvPr/>
          </p:nvSpPr>
          <p:spPr>
            <a:xfrm rot="10800000">
              <a:off x="228600" y="1058756"/>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90" name="Google Shape;1790;g125f9795bd6_0_1872"/>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791"/>
        <p:cNvGrpSpPr/>
        <p:nvPr/>
      </p:nvGrpSpPr>
      <p:grpSpPr>
        <a:xfrm>
          <a:off x="0" y="0"/>
          <a:ext cx="0" cy="0"/>
          <a:chOff x="0" y="0"/>
          <a:chExt cx="0" cy="0"/>
        </a:xfrm>
      </p:grpSpPr>
      <p:sp>
        <p:nvSpPr>
          <p:cNvPr id="1792" name="Google Shape;1792;g125f9795bd6_0_1902"/>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793" name="Google Shape;1793;g125f9795bd6_0_1902"/>
          <p:cNvGrpSpPr/>
          <p:nvPr/>
        </p:nvGrpSpPr>
        <p:grpSpPr>
          <a:xfrm>
            <a:off x="-2" y="211"/>
            <a:ext cx="12191787" cy="6858017"/>
            <a:chOff x="228600" y="309"/>
            <a:chExt cx="14173200" cy="5028978"/>
          </a:xfrm>
        </p:grpSpPr>
        <p:sp>
          <p:nvSpPr>
            <p:cNvPr id="1794" name="Google Shape;1794;g125f9795bd6_0_1902"/>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5" name="Google Shape;1795;g125f9795bd6_0_1902"/>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6" name="Google Shape;1796;g125f9795bd6_0_1902"/>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7" name="Google Shape;1797;g125f9795bd6_0_1902"/>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8" name="Google Shape;1798;g125f9795bd6_0_1902"/>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9" name="Google Shape;1799;g125f9795bd6_0_1902"/>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0" name="Google Shape;1800;g125f9795bd6_0_1902"/>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1" name="Google Shape;1801;g125f9795bd6_0_1902"/>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2" name="Google Shape;1802;g125f9795bd6_0_1902"/>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3" name="Google Shape;1803;g125f9795bd6_0_1902"/>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4" name="Google Shape;1804;g125f9795bd6_0_1902"/>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5" name="Google Shape;1805;g125f9795bd6_0_1902"/>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6" name="Google Shape;1806;g125f9795bd6_0_1902"/>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7" name="Google Shape;1807;g125f9795bd6_0_1902"/>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8" name="Google Shape;1808;g125f9795bd6_0_1902"/>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9" name="Google Shape;1809;g125f9795bd6_0_1902"/>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0" name="Google Shape;1810;g125f9795bd6_0_1902"/>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1" name="Google Shape;1811;g125f9795bd6_0_1902"/>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2" name="Google Shape;1812;g125f9795bd6_0_1902"/>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3" name="Google Shape;1813;g125f9795bd6_0_1902"/>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4" name="Google Shape;1814;g125f9795bd6_0_1902"/>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5" name="Google Shape;1815;g125f9795bd6_0_1902"/>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6" name="Google Shape;1816;g125f9795bd6_0_1902"/>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7" name="Google Shape;1817;g125f9795bd6_0_1902"/>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8" name="Google Shape;1818;g125f9795bd6_0_1902"/>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19" name="Google Shape;1819;g125f9795bd6_0_1902"/>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820" name="Google Shape;1820;g125f9795bd6_0_1902"/>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821"/>
        <p:cNvGrpSpPr/>
        <p:nvPr/>
      </p:nvGrpSpPr>
      <p:grpSpPr>
        <a:xfrm>
          <a:off x="0" y="0"/>
          <a:ext cx="0" cy="0"/>
          <a:chOff x="0" y="0"/>
          <a:chExt cx="0" cy="0"/>
        </a:xfrm>
      </p:grpSpPr>
      <p:sp>
        <p:nvSpPr>
          <p:cNvPr id="1822" name="Google Shape;1822;g125f9795bd6_0_1932"/>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3" name="Google Shape;1823;g125f9795bd6_0_1932"/>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24" name="Google Shape;1824;g125f9795bd6_0_193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1825"/>
        <p:cNvGrpSpPr/>
        <p:nvPr/>
      </p:nvGrpSpPr>
      <p:grpSpPr>
        <a:xfrm>
          <a:off x="0" y="0"/>
          <a:ext cx="0" cy="0"/>
          <a:chOff x="0" y="0"/>
          <a:chExt cx="0" cy="0"/>
        </a:xfrm>
      </p:grpSpPr>
      <p:sp>
        <p:nvSpPr>
          <p:cNvPr id="1826" name="Google Shape;1826;g125f9795bd6_0_1936"/>
          <p:cNvSpPr/>
          <p:nvPr/>
        </p:nvSpPr>
        <p:spPr>
          <a:xfrm rot="-8100000">
            <a:off x="554285" y="2507861"/>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27" name="Google Shape;1827;g125f9795bd6_0_1936"/>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828"/>
        <p:cNvGrpSpPr/>
        <p:nvPr/>
      </p:nvGrpSpPr>
      <p:grpSpPr>
        <a:xfrm>
          <a:off x="0" y="0"/>
          <a:ext cx="0" cy="0"/>
          <a:chOff x="0" y="0"/>
          <a:chExt cx="0" cy="0"/>
        </a:xfrm>
      </p:grpSpPr>
      <p:sp>
        <p:nvSpPr>
          <p:cNvPr id="1829" name="Google Shape;1829;g125f9795bd6_0_1939"/>
          <p:cNvSpPr/>
          <p:nvPr/>
        </p:nvSpPr>
        <p:spPr>
          <a:xfrm rot="-8100000">
            <a:off x="574758" y="2507861"/>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30" name="Google Shape;1830;g125f9795bd6_0_1939"/>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31" name="Google Shape;1831;g125f9795bd6_0_1939"/>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832"/>
        <p:cNvGrpSpPr/>
        <p:nvPr/>
      </p:nvGrpSpPr>
      <p:grpSpPr>
        <a:xfrm>
          <a:off x="0" y="0"/>
          <a:ext cx="0" cy="0"/>
          <a:chOff x="0" y="0"/>
          <a:chExt cx="0" cy="0"/>
        </a:xfrm>
      </p:grpSpPr>
      <p:sp>
        <p:nvSpPr>
          <p:cNvPr id="1833" name="Google Shape;1833;g125f9795bd6_0_1943"/>
          <p:cNvSpPr/>
          <p:nvPr/>
        </p:nvSpPr>
        <p:spPr>
          <a:xfrm rot="-8100000">
            <a:off x="430998" y="2580550"/>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34" name="Google Shape;1834;g125f9795bd6_0_194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35" name="Google Shape;1835;g125f9795bd6_0_194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836"/>
        <p:cNvGrpSpPr/>
        <p:nvPr/>
      </p:nvGrpSpPr>
      <p:grpSpPr>
        <a:xfrm>
          <a:off x="0" y="0"/>
          <a:ext cx="0" cy="0"/>
          <a:chOff x="0" y="0"/>
          <a:chExt cx="0" cy="0"/>
        </a:xfrm>
      </p:grpSpPr>
      <p:sp>
        <p:nvSpPr>
          <p:cNvPr id="1837" name="Google Shape;1837;g125f9795bd6_0_1947"/>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accent3"/>
              </a:buClr>
              <a:buSzPts val="5000"/>
              <a:buFont typeface="DM Sans Medium"/>
              <a:buNone/>
              <a:defRPr sz="50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8" name="Google Shape;1838;g125f9795bd6_0_1947"/>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839" name="Google Shape;1839;g125f9795bd6_0_1947"/>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840" name="Google Shape;1840;g125f9795bd6_0_1947"/>
          <p:cNvGrpSpPr/>
          <p:nvPr/>
        </p:nvGrpSpPr>
        <p:grpSpPr>
          <a:xfrm rot="10800000">
            <a:off x="616315" y="672906"/>
            <a:ext cx="566767" cy="575123"/>
            <a:chOff x="7550721" y="4020696"/>
            <a:chExt cx="1729001" cy="1754493"/>
          </a:xfrm>
        </p:grpSpPr>
        <p:sp>
          <p:nvSpPr>
            <p:cNvPr id="1841" name="Google Shape;1841;g125f9795bd6_0_1947"/>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2" name="Google Shape;1842;g125f9795bd6_0_1947"/>
            <p:cNvSpPr/>
            <p:nvPr/>
          </p:nvSpPr>
          <p:spPr>
            <a:xfrm rot="-2700000">
              <a:off x="7468584"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3" name="Google Shape;1843;g125f9795bd6_0_1947"/>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844" name="Google Shape;1844;g125f9795bd6_0_1947"/>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845" name="Google Shape;1845;g125f9795bd6_0_1947"/>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846"/>
        <p:cNvGrpSpPr/>
        <p:nvPr/>
      </p:nvGrpSpPr>
      <p:grpSpPr>
        <a:xfrm>
          <a:off x="0" y="0"/>
          <a:ext cx="0" cy="0"/>
          <a:chOff x="0" y="0"/>
          <a:chExt cx="0" cy="0"/>
        </a:xfrm>
      </p:grpSpPr>
      <p:sp>
        <p:nvSpPr>
          <p:cNvPr id="1847" name="Google Shape;1847;g125f9795bd6_0_1957"/>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8" name="Google Shape;1848;g125f9795bd6_0_1957"/>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49" name="Google Shape;1849;g125f9795bd6_0_1957"/>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850" name="Google Shape;1850;g125f9795bd6_0_1957"/>
          <p:cNvPicPr preferRelativeResize="0"/>
          <p:nvPr/>
        </p:nvPicPr>
        <p:blipFill rotWithShape="1">
          <a:blip r:embed="rId2">
            <a:alphaModFix/>
          </a:blip>
          <a:srcRect b="30230"/>
          <a:stretch/>
        </p:blipFill>
        <p:spPr>
          <a:xfrm>
            <a:off x="1" y="984739"/>
            <a:ext cx="12192000" cy="3892063"/>
          </a:xfrm>
          <a:prstGeom prst="rect">
            <a:avLst/>
          </a:prstGeom>
          <a:solidFill>
            <a:schemeClr val="lt2"/>
          </a:solidFill>
          <a:ln>
            <a:noFill/>
          </a:ln>
        </p:spPr>
      </p:pic>
      <p:sp>
        <p:nvSpPr>
          <p:cNvPr id="1851" name="Google Shape;1851;g125f9795bd6_0_1957"/>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rtl="0">
              <a:lnSpc>
                <a:spcPct val="100000"/>
              </a:lnSpc>
              <a:spcBef>
                <a:spcPts val="500"/>
              </a:spcBef>
              <a:spcAft>
                <a:spcPts val="0"/>
              </a:spcAft>
              <a:buClr>
                <a:schemeClr val="dk1"/>
              </a:buClr>
              <a:buSzPts val="2167"/>
              <a:buNone/>
              <a:defRPr sz="2167"/>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2" name="Google Shape;1852;g125f9795bd6_0_1957"/>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3" name="Google Shape;1853;g125f9795bd6_0_1957"/>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4" name="Google Shape;1854;g125f9795bd6_0_1957"/>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855"/>
        <p:cNvGrpSpPr/>
        <p:nvPr/>
      </p:nvGrpSpPr>
      <p:grpSpPr>
        <a:xfrm>
          <a:off x="0" y="0"/>
          <a:ext cx="0" cy="0"/>
          <a:chOff x="0" y="0"/>
          <a:chExt cx="0" cy="0"/>
        </a:xfrm>
      </p:grpSpPr>
      <p:sp>
        <p:nvSpPr>
          <p:cNvPr id="1856" name="Google Shape;1856;g125f9795bd6_0_1966"/>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rtl="0">
              <a:lnSpc>
                <a:spcPct val="90000"/>
              </a:lnSpc>
              <a:spcBef>
                <a:spcPts val="0"/>
              </a:spcBef>
              <a:spcAft>
                <a:spcPts val="0"/>
              </a:spcAft>
              <a:buClr>
                <a:srgbClr val="5C5F61"/>
              </a:buClr>
              <a:buSzPts val="6000"/>
              <a:buFont typeface="DM Sans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7" name="Google Shape;1857;g125f9795bd6_0_1966"/>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rtl="0">
              <a:lnSpc>
                <a:spcPct val="110000"/>
              </a:lnSpc>
              <a:spcBef>
                <a:spcPts val="500"/>
              </a:spcBef>
              <a:spcAft>
                <a:spcPts val="0"/>
              </a:spcAft>
              <a:buClr>
                <a:schemeClr val="dk1"/>
              </a:buClr>
              <a:buSzPts val="2400"/>
              <a:buNone/>
              <a:defRPr sz="24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858"/>
        <p:cNvGrpSpPr/>
        <p:nvPr/>
      </p:nvGrpSpPr>
      <p:grpSpPr>
        <a:xfrm>
          <a:off x="0" y="0"/>
          <a:ext cx="0" cy="0"/>
          <a:chOff x="0" y="0"/>
          <a:chExt cx="0" cy="0"/>
        </a:xfrm>
      </p:grpSpPr>
      <p:sp>
        <p:nvSpPr>
          <p:cNvPr id="1859" name="Google Shape;1859;g125f9795bd6_0_1969"/>
          <p:cNvSpPr>
            <a:spLocks noGrp="1"/>
          </p:cNvSpPr>
          <p:nvPr>
            <p:ph type="pic" idx="2"/>
          </p:nvPr>
        </p:nvSpPr>
        <p:spPr>
          <a:xfrm>
            <a:off x="9144000" y="4338000"/>
            <a:ext cx="3048000" cy="2520000"/>
          </a:xfrm>
          <a:prstGeom prst="rect">
            <a:avLst/>
          </a:prstGeom>
          <a:noFill/>
          <a:ln>
            <a:noFill/>
          </a:ln>
        </p:spPr>
      </p:sp>
      <p:sp>
        <p:nvSpPr>
          <p:cNvPr id="1860" name="Google Shape;1860;g125f9795bd6_0_1969"/>
          <p:cNvSpPr>
            <a:spLocks noGrp="1"/>
          </p:cNvSpPr>
          <p:nvPr>
            <p:ph type="pic" idx="3"/>
          </p:nvPr>
        </p:nvSpPr>
        <p:spPr>
          <a:xfrm>
            <a:off x="6096000" y="4338000"/>
            <a:ext cx="2996400" cy="2520000"/>
          </a:xfrm>
          <a:prstGeom prst="rect">
            <a:avLst/>
          </a:prstGeom>
          <a:noFill/>
          <a:ln>
            <a:noFill/>
          </a:ln>
        </p:spPr>
      </p:sp>
      <p:sp>
        <p:nvSpPr>
          <p:cNvPr id="1861" name="Google Shape;1861;g125f9795bd6_0_1969"/>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2" name="Google Shape;1862;g125f9795bd6_0_196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63" name="Google Shape;1863;g125f9795bd6_0_1969"/>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500"/>
              </a:spcBef>
              <a:spcAft>
                <a:spcPts val="0"/>
              </a:spcAft>
              <a:buClr>
                <a:schemeClr val="dk1"/>
              </a:buClr>
              <a:buSzPts val="2400"/>
              <a:buChar char="•"/>
              <a:defRPr/>
            </a:lvl1pPr>
            <a:lvl2pPr marL="914400" lvl="1" indent="-355600" algn="l" rtl="0">
              <a:lnSpc>
                <a:spcPct val="110000"/>
              </a:lnSpc>
              <a:spcBef>
                <a:spcPts val="333"/>
              </a:spcBef>
              <a:spcAft>
                <a:spcPts val="0"/>
              </a:spcAft>
              <a:buClr>
                <a:schemeClr val="dk1"/>
              </a:buClr>
              <a:buSzPts val="20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30200" algn="l" rtl="0">
              <a:lnSpc>
                <a:spcPct val="110000"/>
              </a:lnSpc>
              <a:spcBef>
                <a:spcPts val="250"/>
              </a:spcBef>
              <a:spcAft>
                <a:spcPts val="0"/>
              </a:spcAft>
              <a:buClr>
                <a:schemeClr val="dk1"/>
              </a:buClr>
              <a:buSzPts val="1600"/>
              <a:buChar char="-"/>
              <a:defRPr/>
            </a:lvl4pPr>
            <a:lvl5pPr marL="2286000" lvl="4" indent="-317500" algn="l" rtl="0">
              <a:lnSpc>
                <a:spcPct val="110000"/>
              </a:lnSpc>
              <a:spcBef>
                <a:spcPts val="25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64" name="Google Shape;1864;g125f9795bd6_0_1969"/>
          <p:cNvSpPr>
            <a:spLocks noGrp="1"/>
          </p:cNvSpPr>
          <p:nvPr>
            <p:ph type="pic" idx="4"/>
          </p:nvPr>
        </p:nvSpPr>
        <p:spPr>
          <a:xfrm>
            <a:off x="6096000" y="1"/>
            <a:ext cx="6096000" cy="1764600"/>
          </a:xfrm>
          <a:prstGeom prst="rect">
            <a:avLst/>
          </a:prstGeom>
          <a:noFill/>
          <a:ln>
            <a:noFill/>
          </a:ln>
        </p:spPr>
      </p:sp>
      <p:sp>
        <p:nvSpPr>
          <p:cNvPr id="1865" name="Google Shape;1865;g125f9795bd6_0_1969"/>
          <p:cNvSpPr>
            <a:spLocks noGrp="1"/>
          </p:cNvSpPr>
          <p:nvPr>
            <p:ph type="pic" idx="5"/>
          </p:nvPr>
        </p:nvSpPr>
        <p:spPr>
          <a:xfrm>
            <a:off x="9144000" y="1830703"/>
            <a:ext cx="3048000" cy="2465400"/>
          </a:xfrm>
          <a:prstGeom prst="rect">
            <a:avLst/>
          </a:prstGeom>
          <a:noFill/>
          <a:ln>
            <a:noFill/>
          </a:ln>
        </p:spPr>
      </p:sp>
      <p:sp>
        <p:nvSpPr>
          <p:cNvPr id="1866" name="Google Shape;1866;g125f9795bd6_0_1969"/>
          <p:cNvSpPr>
            <a:spLocks noGrp="1"/>
          </p:cNvSpPr>
          <p:nvPr>
            <p:ph type="pic" idx="6"/>
          </p:nvPr>
        </p:nvSpPr>
        <p:spPr>
          <a:xfrm>
            <a:off x="6096000" y="1830703"/>
            <a:ext cx="2996400" cy="2465400"/>
          </a:xfrm>
          <a:prstGeom prst="rect">
            <a:avLst/>
          </a:prstGeom>
          <a:noFill/>
          <a:ln>
            <a:noFill/>
          </a:ln>
        </p:spPr>
      </p:sp>
      <p:cxnSp>
        <p:nvCxnSpPr>
          <p:cNvPr id="1867" name="Google Shape;1867;g125f9795bd6_0_1969"/>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67"/>
        <p:cNvGrpSpPr/>
        <p:nvPr/>
      </p:nvGrpSpPr>
      <p:grpSpPr>
        <a:xfrm>
          <a:off x="0" y="0"/>
          <a:ext cx="0" cy="0"/>
          <a:chOff x="0" y="0"/>
          <a:chExt cx="0" cy="0"/>
        </a:xfrm>
      </p:grpSpPr>
      <p:sp>
        <p:nvSpPr>
          <p:cNvPr id="168" name="Google Shape;168;p48"/>
          <p:cNvSpPr txBox="1">
            <a:spLocks noGrp="1"/>
          </p:cNvSpPr>
          <p:nvPr>
            <p:ph type="title"/>
          </p:nvPr>
        </p:nvSpPr>
        <p:spPr>
          <a:xfrm>
            <a:off x="444500" y="95250"/>
            <a:ext cx="991886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0" name="Google Shape;170;p48"/>
          <p:cNvSpPr txBox="1">
            <a:spLocks noGrp="1"/>
          </p:cNvSpPr>
          <p:nvPr>
            <p:ph type="body" idx="1"/>
          </p:nvPr>
        </p:nvSpPr>
        <p:spPr>
          <a:xfrm>
            <a:off x="603249" y="1397000"/>
            <a:ext cx="5206999" cy="4530991"/>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1" name="Google Shape;171;p48"/>
          <p:cNvCxnSpPr/>
          <p:nvPr/>
        </p:nvCxnSpPr>
        <p:spPr>
          <a:xfrm>
            <a:off x="445975" y="844658"/>
            <a:ext cx="11231830" cy="0"/>
          </a:xfrm>
          <a:prstGeom prst="straightConnector1">
            <a:avLst/>
          </a:prstGeom>
          <a:noFill/>
          <a:ln w="9525" cap="flat" cmpd="sng">
            <a:solidFill>
              <a:srgbClr val="BCBEC0"/>
            </a:solidFill>
            <a:prstDash val="solid"/>
            <a:round/>
            <a:headEnd type="none" w="sm" len="sm"/>
            <a:tailEnd type="none" w="sm" len="sm"/>
          </a:ln>
        </p:spPr>
      </p:cxnSp>
      <p:sp>
        <p:nvSpPr>
          <p:cNvPr id="172" name="Google Shape;172;p48"/>
          <p:cNvSpPr>
            <a:spLocks noGrp="1"/>
          </p:cNvSpPr>
          <p:nvPr>
            <p:ph type="pic" idx="2"/>
          </p:nvPr>
        </p:nvSpPr>
        <p:spPr>
          <a:xfrm>
            <a:off x="6096000" y="1397001"/>
            <a:ext cx="5207000" cy="453098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8"/>
        <p:cNvGrpSpPr/>
        <p:nvPr/>
      </p:nvGrpSpPr>
      <p:grpSpPr>
        <a:xfrm>
          <a:off x="0" y="0"/>
          <a:ext cx="0" cy="0"/>
          <a:chOff x="0" y="0"/>
          <a:chExt cx="0" cy="0"/>
        </a:xfrm>
      </p:grpSpPr>
      <p:sp>
        <p:nvSpPr>
          <p:cNvPr id="1869" name="Google Shape;1869;g125f9795bd6_0_1979"/>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0" name="Google Shape;1870;g125f9795bd6_0_1979"/>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71" name="Google Shape;1871;g125f9795bd6_0_1979"/>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72" name="Google Shape;1872;g125f9795bd6_0_1979"/>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73" name="Google Shape;1873;g125f9795bd6_0_1979"/>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74" name="Google Shape;1874;g125f9795bd6_0_19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75" name="Google Shape;1875;g125f9795bd6_0_19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76" name="Google Shape;1876;g125f9795bd6_0_1979"/>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7"/>
        <p:cNvGrpSpPr/>
        <p:nvPr/>
      </p:nvGrpSpPr>
      <p:grpSpPr>
        <a:xfrm>
          <a:off x="0" y="0"/>
          <a:ext cx="0" cy="0"/>
          <a:chOff x="0" y="0"/>
          <a:chExt cx="0" cy="0"/>
        </a:xfrm>
      </p:grpSpPr>
      <p:sp>
        <p:nvSpPr>
          <p:cNvPr id="1878" name="Google Shape;1878;g125f9795bd6_0_1988"/>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9" name="Google Shape;1879;g125f9795bd6_0_1988"/>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80" name="Google Shape;1880;g125f9795bd6_0_1988"/>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81" name="Google Shape;1881;g125f9795bd6_0_19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82" name="Google Shape;1882;g125f9795bd6_0_198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83" name="Google Shape;1883;g125f9795bd6_0_1988"/>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4"/>
        <p:cNvGrpSpPr/>
        <p:nvPr/>
      </p:nvGrpSpPr>
      <p:grpSpPr>
        <a:xfrm>
          <a:off x="0" y="0"/>
          <a:ext cx="0" cy="0"/>
          <a:chOff x="0" y="0"/>
          <a:chExt cx="0" cy="0"/>
        </a:xfrm>
      </p:grpSpPr>
      <p:sp>
        <p:nvSpPr>
          <p:cNvPr id="1885" name="Google Shape;1885;g125f9795bd6_0_1995"/>
          <p:cNvSpPr txBox="1">
            <a:spLocks noGrp="1"/>
          </p:cNvSpPr>
          <p:nvPr>
            <p:ph type="title"/>
          </p:nvPr>
        </p:nvSpPr>
        <p:spPr>
          <a:xfrm>
            <a:off x="482600" y="978408"/>
            <a:ext cx="10634400" cy="2157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6" name="Google Shape;1886;g125f9795bd6_0_1995"/>
          <p:cNvSpPr txBox="1">
            <a:spLocks noGrp="1"/>
          </p:cNvSpPr>
          <p:nvPr>
            <p:ph type="body" idx="1"/>
          </p:nvPr>
        </p:nvSpPr>
        <p:spPr>
          <a:xfrm>
            <a:off x="482600" y="3306870"/>
            <a:ext cx="10506900" cy="2572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87" name="Google Shape;1887;g125f9795bd6_0_1995"/>
          <p:cNvSpPr txBox="1">
            <a:spLocks noGrp="1"/>
          </p:cNvSpPr>
          <p:nvPr>
            <p:ph type="dt" idx="10"/>
          </p:nvPr>
        </p:nvSpPr>
        <p:spPr>
          <a:xfrm>
            <a:off x="484632" y="10058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88" name="Google Shape;1888;g125f9795bd6_0_1995"/>
          <p:cNvSpPr txBox="1">
            <a:spLocks noGrp="1"/>
          </p:cNvSpPr>
          <p:nvPr>
            <p:ph type="ftr" idx="11"/>
          </p:nvPr>
        </p:nvSpPr>
        <p:spPr>
          <a:xfrm>
            <a:off x="484632" y="6419088"/>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89" name="Google Shape;1889;g125f9795bd6_0_1995"/>
          <p:cNvSpPr txBox="1">
            <a:spLocks noGrp="1"/>
          </p:cNvSpPr>
          <p:nvPr>
            <p:ph type="sldNum" idx="12"/>
          </p:nvPr>
        </p:nvSpPr>
        <p:spPr>
          <a:xfrm>
            <a:off x="10989591" y="100584"/>
            <a:ext cx="640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890" name="Google Shape;1890;g125f9795bd6_0_1995"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p49"/>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76" name="Google Shape;176;p4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77"/>
        <p:cNvGrpSpPr/>
        <p:nvPr/>
      </p:nvGrpSpPr>
      <p:grpSpPr>
        <a:xfrm>
          <a:off x="0" y="0"/>
          <a:ext cx="0" cy="0"/>
          <a:chOff x="0" y="0"/>
          <a:chExt cx="0" cy="0"/>
        </a:xfrm>
      </p:grpSpPr>
      <p:sp>
        <p:nvSpPr>
          <p:cNvPr id="178" name="Google Shape;178;p50"/>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80" name="Google Shape;180;p5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181" name="Google Shape;181;p50"/>
          <p:cNvSpPr txBox="1">
            <a:spLocks noGrp="1"/>
          </p:cNvSpPr>
          <p:nvPr>
            <p:ph type="body" idx="1"/>
          </p:nvPr>
        </p:nvSpPr>
        <p:spPr>
          <a:xfrm>
            <a:off x="8867360" y="5432155"/>
            <a:ext cx="2435640" cy="495836"/>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 name="Google Shape;182;p50"/>
          <p:cNvCxnSpPr/>
          <p:nvPr/>
        </p:nvCxnSpPr>
        <p:spPr>
          <a:xfrm>
            <a:off x="480085" y="1671949"/>
            <a:ext cx="11231830" cy="0"/>
          </a:xfrm>
          <a:prstGeom prst="straightConnector1">
            <a:avLst/>
          </a:prstGeom>
          <a:noFill/>
          <a:ln w="9525" cap="flat" cmpd="sng">
            <a:solidFill>
              <a:srgbClr val="BCBEC0"/>
            </a:solidFill>
            <a:prstDash val="solid"/>
            <a:round/>
            <a:headEnd type="none" w="sm" len="sm"/>
            <a:tailEnd type="none" w="sm" len="sm"/>
          </a:ln>
        </p:spPr>
      </p:cxnSp>
      <p:sp>
        <p:nvSpPr>
          <p:cNvPr id="183" name="Google Shape;183;p50"/>
          <p:cNvSpPr txBox="1">
            <a:spLocks noGrp="1"/>
          </p:cNvSpPr>
          <p:nvPr>
            <p:ph type="subTitle" idx="2"/>
          </p:nvPr>
        </p:nvSpPr>
        <p:spPr>
          <a:xfrm>
            <a:off x="596485" y="959437"/>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84"/>
        <p:cNvGrpSpPr/>
        <p:nvPr/>
      </p:nvGrpSpPr>
      <p:grpSpPr>
        <a:xfrm>
          <a:off x="0" y="0"/>
          <a:ext cx="0" cy="0"/>
          <a:chOff x="0" y="0"/>
          <a:chExt cx="0" cy="0"/>
        </a:xfrm>
      </p:grpSpPr>
      <p:sp>
        <p:nvSpPr>
          <p:cNvPr id="185" name="Google Shape;185;p5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6" name="Google Shape;186;p51"/>
          <p:cNvSpPr txBox="1">
            <a:spLocks noGrp="1"/>
          </p:cNvSpPr>
          <p:nvPr>
            <p:ph type="title"/>
          </p:nvPr>
        </p:nvSpPr>
        <p:spPr>
          <a:xfrm>
            <a:off x="603250" y="95250"/>
            <a:ext cx="10699750" cy="76200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7" name="Google Shape;187;p51"/>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188" name="Google Shape;188;p51"/>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9" name="Google Shape;189;p51"/>
          <p:cNvCxnSpPr/>
          <p:nvPr/>
        </p:nvCxnSpPr>
        <p:spPr>
          <a:xfrm>
            <a:off x="445975" y="1733043"/>
            <a:ext cx="11231830" cy="0"/>
          </a:xfrm>
          <a:prstGeom prst="straightConnector1">
            <a:avLst/>
          </a:prstGeom>
          <a:noFill/>
          <a:ln w="9525" cap="flat" cmpd="sng">
            <a:solidFill>
              <a:srgbClr val="BCBEC0"/>
            </a:solidFill>
            <a:prstDash val="solid"/>
            <a:round/>
            <a:headEnd type="none" w="sm" len="sm"/>
            <a:tailEnd type="none" w="sm" len="sm"/>
          </a:ln>
        </p:spPr>
      </p:cxnSp>
      <p:sp>
        <p:nvSpPr>
          <p:cNvPr id="190" name="Google Shape;190;p51"/>
          <p:cNvSpPr txBox="1">
            <a:spLocks noGrp="1"/>
          </p:cNvSpPr>
          <p:nvPr>
            <p:ph type="subTitle" idx="2"/>
          </p:nvPr>
        </p:nvSpPr>
        <p:spPr>
          <a:xfrm>
            <a:off x="596485" y="1012986"/>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91"/>
        <p:cNvGrpSpPr/>
        <p:nvPr/>
      </p:nvGrpSpPr>
      <p:grpSpPr>
        <a:xfrm>
          <a:off x="0" y="0"/>
          <a:ext cx="0" cy="0"/>
          <a:chOff x="0" y="0"/>
          <a:chExt cx="0" cy="0"/>
        </a:xfrm>
      </p:grpSpPr>
      <p:sp>
        <p:nvSpPr>
          <p:cNvPr id="192" name="Google Shape;192;p5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3" name="Google Shape;193;p52"/>
          <p:cNvSpPr txBox="1">
            <a:spLocks noGrp="1"/>
          </p:cNvSpPr>
          <p:nvPr>
            <p:ph type="title"/>
          </p:nvPr>
        </p:nvSpPr>
        <p:spPr>
          <a:xfrm>
            <a:off x="444500" y="95783"/>
            <a:ext cx="5048935" cy="76146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4" name="Google Shape;194;p52"/>
          <p:cNvCxnSpPr/>
          <p:nvPr/>
        </p:nvCxnSpPr>
        <p:spPr>
          <a:xfrm>
            <a:off x="445975" y="849128"/>
            <a:ext cx="11231830" cy="0"/>
          </a:xfrm>
          <a:prstGeom prst="straightConnector1">
            <a:avLst/>
          </a:prstGeom>
          <a:noFill/>
          <a:ln w="9525" cap="flat" cmpd="sng">
            <a:solidFill>
              <a:srgbClr val="BCBEC0"/>
            </a:solidFill>
            <a:prstDash val="solid"/>
            <a:round/>
            <a:headEnd type="none" w="sm" len="sm"/>
            <a:tailEnd type="none" w="sm" len="sm"/>
          </a:ln>
        </p:spPr>
      </p:cxnSp>
      <p:sp>
        <p:nvSpPr>
          <p:cNvPr id="195" name="Google Shape;195;p52"/>
          <p:cNvSpPr txBox="1">
            <a:spLocks noGrp="1"/>
          </p:cNvSpPr>
          <p:nvPr>
            <p:ph type="body" idx="1"/>
          </p:nvPr>
        </p:nvSpPr>
        <p:spPr>
          <a:xfrm>
            <a:off x="1357973"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6" name="Google Shape;196;p52"/>
          <p:cNvCxnSpPr/>
          <p:nvPr/>
        </p:nvCxnSpPr>
        <p:spPr>
          <a:xfrm>
            <a:off x="445975" y="1724920"/>
            <a:ext cx="11231830" cy="0"/>
          </a:xfrm>
          <a:prstGeom prst="straightConnector1">
            <a:avLst/>
          </a:prstGeom>
          <a:noFill/>
          <a:ln w="9525" cap="flat" cmpd="sng">
            <a:solidFill>
              <a:srgbClr val="BCBEC0"/>
            </a:solidFill>
            <a:prstDash val="solid"/>
            <a:round/>
            <a:headEnd type="none" w="sm" len="sm"/>
            <a:tailEnd type="none" w="sm" len="sm"/>
          </a:ln>
        </p:spPr>
      </p:cxnSp>
      <p:sp>
        <p:nvSpPr>
          <p:cNvPr id="197" name="Google Shape;197;p52"/>
          <p:cNvSpPr txBox="1">
            <a:spLocks noGrp="1"/>
          </p:cNvSpPr>
          <p:nvPr>
            <p:ph type="subTitle" idx="2"/>
          </p:nvPr>
        </p:nvSpPr>
        <p:spPr>
          <a:xfrm>
            <a:off x="444500" y="918894"/>
            <a:ext cx="504893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8" name="Google Shape;198;p52"/>
          <p:cNvSpPr txBox="1">
            <a:spLocks noGrp="1"/>
          </p:cNvSpPr>
          <p:nvPr>
            <p:ph type="body" idx="3"/>
          </p:nvPr>
        </p:nvSpPr>
        <p:spPr>
          <a:xfrm>
            <a:off x="6200662" y="94950"/>
            <a:ext cx="5102338"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2"/>
          <p:cNvSpPr txBox="1">
            <a:spLocks noGrp="1"/>
          </p:cNvSpPr>
          <p:nvPr>
            <p:ph type="body" idx="4"/>
          </p:nvPr>
        </p:nvSpPr>
        <p:spPr>
          <a:xfrm>
            <a:off x="6149258"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2"/>
          <p:cNvSpPr txBox="1"/>
          <p:nvPr/>
        </p:nvSpPr>
        <p:spPr>
          <a:xfrm>
            <a:off x="6200662" y="917428"/>
            <a:ext cx="5048935" cy="593729"/>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Chart explainer text here. </a:t>
            </a:r>
            <a:r>
              <a:rPr lang="en-GB"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201"/>
        <p:cNvGrpSpPr/>
        <p:nvPr/>
      </p:nvGrpSpPr>
      <p:grpSpPr>
        <a:xfrm>
          <a:off x="0" y="0"/>
          <a:ext cx="0" cy="0"/>
          <a:chOff x="0" y="0"/>
          <a:chExt cx="0" cy="0"/>
        </a:xfrm>
      </p:grpSpPr>
      <p:sp>
        <p:nvSpPr>
          <p:cNvPr id="202" name="Google Shape;202;p53"/>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04" name="Google Shape;204;p53"/>
          <p:cNvCxnSpPr/>
          <p:nvPr/>
        </p:nvCxnSpPr>
        <p:spPr>
          <a:xfrm>
            <a:off x="445975" y="871042"/>
            <a:ext cx="11231830" cy="0"/>
          </a:xfrm>
          <a:prstGeom prst="straightConnector1">
            <a:avLst/>
          </a:prstGeom>
          <a:noFill/>
          <a:ln w="9525" cap="flat" cmpd="sng">
            <a:solidFill>
              <a:srgbClr val="BCBEC0"/>
            </a:solidFill>
            <a:prstDash val="solid"/>
            <a:round/>
            <a:headEnd type="none" w="sm" len="sm"/>
            <a:tailEnd type="none" w="sm" len="sm"/>
          </a:ln>
        </p:spPr>
      </p:cxnSp>
      <p:sp>
        <p:nvSpPr>
          <p:cNvPr id="205" name="Google Shape;205;p53"/>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6" name="Google Shape;206;p53"/>
          <p:cNvCxnSpPr/>
          <p:nvPr/>
        </p:nvCxnSpPr>
        <p:spPr>
          <a:xfrm>
            <a:off x="444500" y="1750751"/>
            <a:ext cx="11231830" cy="0"/>
          </a:xfrm>
          <a:prstGeom prst="straightConnector1">
            <a:avLst/>
          </a:prstGeom>
          <a:noFill/>
          <a:ln w="9525" cap="flat" cmpd="sng">
            <a:solidFill>
              <a:srgbClr val="BCBEC0"/>
            </a:solidFill>
            <a:prstDash val="solid"/>
            <a:round/>
            <a:headEnd type="none" w="sm" len="sm"/>
            <a:tailEnd type="none" w="sm" len="sm"/>
          </a:ln>
        </p:spPr>
      </p:cxnSp>
      <p:sp>
        <p:nvSpPr>
          <p:cNvPr id="207" name="Google Shape;207;p53"/>
          <p:cNvSpPr txBox="1">
            <a:spLocks noGrp="1"/>
          </p:cNvSpPr>
          <p:nvPr>
            <p:ph type="subTitle" idx="2"/>
          </p:nvPr>
        </p:nvSpPr>
        <p:spPr>
          <a:xfrm>
            <a:off x="596485" y="1026777"/>
            <a:ext cx="1070651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3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208"/>
        <p:cNvGrpSpPr/>
        <p:nvPr/>
      </p:nvGrpSpPr>
      <p:grpSpPr>
        <a:xfrm>
          <a:off x="0" y="0"/>
          <a:ext cx="0" cy="0"/>
          <a:chOff x="0" y="0"/>
          <a:chExt cx="0" cy="0"/>
        </a:xfrm>
      </p:grpSpPr>
      <p:sp>
        <p:nvSpPr>
          <p:cNvPr id="209" name="Google Shape;209;p54"/>
          <p:cNvSpPr>
            <a:spLocks noGrp="1"/>
          </p:cNvSpPr>
          <p:nvPr>
            <p:ph type="pic" idx="2"/>
          </p:nvPr>
        </p:nvSpPr>
        <p:spPr>
          <a:xfrm>
            <a:off x="6096000" y="0"/>
            <a:ext cx="6096000" cy="6858000"/>
          </a:xfrm>
          <a:prstGeom prst="rect">
            <a:avLst/>
          </a:prstGeom>
          <a:noFill/>
          <a:ln>
            <a:noFill/>
          </a:ln>
        </p:spPr>
      </p:sp>
      <p:sp>
        <p:nvSpPr>
          <p:cNvPr id="210" name="Google Shape;210;p54"/>
          <p:cNvSpPr txBox="1">
            <a:spLocks noGrp="1"/>
          </p:cNvSpPr>
          <p:nvPr>
            <p:ph type="title"/>
          </p:nvPr>
        </p:nvSpPr>
        <p:spPr>
          <a:xfrm>
            <a:off x="1614716" y="1215572"/>
            <a:ext cx="4027715" cy="1738016"/>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54"/>
          <p:cNvSpPr txBox="1">
            <a:spLocks noGrp="1"/>
          </p:cNvSpPr>
          <p:nvPr>
            <p:ph type="body" idx="1"/>
          </p:nvPr>
        </p:nvSpPr>
        <p:spPr>
          <a:xfrm>
            <a:off x="956353" y="4014110"/>
            <a:ext cx="4686078" cy="20920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2" name="Google Shape;212;p54"/>
          <p:cNvPicPr preferRelativeResize="0"/>
          <p:nvPr/>
        </p:nvPicPr>
        <p:blipFill rotWithShape="1">
          <a:blip r:embed="rId2">
            <a:alphaModFix/>
          </a:blip>
          <a:srcRect/>
          <a:stretch/>
        </p:blipFill>
        <p:spPr>
          <a:xfrm>
            <a:off x="1101493" y="2485572"/>
            <a:ext cx="385472" cy="392527"/>
          </a:xfrm>
          <a:prstGeom prst="rect">
            <a:avLst/>
          </a:prstGeom>
          <a:noFill/>
          <a:ln>
            <a:noFill/>
          </a:ln>
        </p:spPr>
      </p:pic>
      <p:cxnSp>
        <p:nvCxnSpPr>
          <p:cNvPr id="213" name="Google Shape;213;p54"/>
          <p:cNvCxnSpPr/>
          <p:nvPr/>
        </p:nvCxnSpPr>
        <p:spPr>
          <a:xfrm>
            <a:off x="956353" y="3156858"/>
            <a:ext cx="4613505" cy="0"/>
          </a:xfrm>
          <a:prstGeom prst="straightConnector1">
            <a:avLst/>
          </a:prstGeom>
          <a:noFill/>
          <a:ln w="9525" cap="flat" cmpd="sng">
            <a:solidFill>
              <a:srgbClr val="808285"/>
            </a:solidFill>
            <a:prstDash val="solid"/>
            <a:round/>
            <a:headEnd type="none" w="sm" len="sm"/>
            <a:tailEnd type="none" w="sm" len="sm"/>
          </a:ln>
        </p:spPr>
      </p:cxnSp>
      <p:cxnSp>
        <p:nvCxnSpPr>
          <p:cNvPr id="214" name="Google Shape;214;p54"/>
          <p:cNvCxnSpPr/>
          <p:nvPr/>
        </p:nvCxnSpPr>
        <p:spPr>
          <a:xfrm>
            <a:off x="956353" y="3864429"/>
            <a:ext cx="4613505" cy="0"/>
          </a:xfrm>
          <a:prstGeom prst="straightConnector1">
            <a:avLst/>
          </a:prstGeom>
          <a:noFill/>
          <a:ln w="9525" cap="flat" cmpd="sng">
            <a:solidFill>
              <a:srgbClr val="808285"/>
            </a:solidFill>
            <a:prstDash val="solid"/>
            <a:round/>
            <a:headEnd type="none" w="sm" len="sm"/>
            <a:tailEnd type="none" w="sm" len="sm"/>
          </a:ln>
        </p:spPr>
      </p:cxnSp>
      <p:sp>
        <p:nvSpPr>
          <p:cNvPr id="215" name="Google Shape;215;p54"/>
          <p:cNvSpPr txBox="1">
            <a:spLocks noGrp="1"/>
          </p:cNvSpPr>
          <p:nvPr>
            <p:ph type="body" idx="3"/>
          </p:nvPr>
        </p:nvSpPr>
        <p:spPr>
          <a:xfrm>
            <a:off x="956353" y="3156858"/>
            <a:ext cx="4686078" cy="687928"/>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5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217"/>
        <p:cNvGrpSpPr/>
        <p:nvPr/>
      </p:nvGrpSpPr>
      <p:grpSpPr>
        <a:xfrm>
          <a:off x="0" y="0"/>
          <a:ext cx="0" cy="0"/>
          <a:chOff x="0" y="0"/>
          <a:chExt cx="0" cy="0"/>
        </a:xfrm>
      </p:grpSpPr>
      <p:sp>
        <p:nvSpPr>
          <p:cNvPr id="218" name="Google Shape;218;p5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19" name="Google Shape;219;p55"/>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220" name="Google Shape;220;p55"/>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5"/>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5"/>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55"/>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5"/>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55"/>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5"/>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5"/>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5"/>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5"/>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230"/>
        <p:cNvGrpSpPr/>
        <p:nvPr/>
      </p:nvGrpSpPr>
      <p:grpSpPr>
        <a:xfrm>
          <a:off x="0" y="0"/>
          <a:ext cx="0" cy="0"/>
          <a:chOff x="0" y="0"/>
          <a:chExt cx="0" cy="0"/>
        </a:xfrm>
      </p:grpSpPr>
      <p:sp>
        <p:nvSpPr>
          <p:cNvPr id="231" name="Google Shape;231;p5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2" name="Google Shape;232;p56"/>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56"/>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6"/>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56"/>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6" name="Google Shape;236;p56"/>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237" name="Google Shape;237;p56"/>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56"/>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56"/>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56"/>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56"/>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56"/>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243"/>
        <p:cNvGrpSpPr/>
        <p:nvPr/>
      </p:nvGrpSpPr>
      <p:grpSpPr>
        <a:xfrm>
          <a:off x="0" y="0"/>
          <a:ext cx="0" cy="0"/>
          <a:chOff x="0" y="0"/>
          <a:chExt cx="0" cy="0"/>
        </a:xfrm>
      </p:grpSpPr>
      <p:sp>
        <p:nvSpPr>
          <p:cNvPr id="244" name="Google Shape;244;p57"/>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5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6" name="Google Shape;246;p57"/>
          <p:cNvSpPr txBox="1">
            <a:spLocks noGrp="1"/>
          </p:cNvSpPr>
          <p:nvPr>
            <p:ph type="body" idx="1"/>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57"/>
          <p:cNvSpPr txBox="1">
            <a:spLocks noGrp="1"/>
          </p:cNvSpPr>
          <p:nvPr>
            <p:ph type="body" idx="2"/>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57"/>
          <p:cNvSpPr txBox="1">
            <a:spLocks noGrp="1"/>
          </p:cNvSpPr>
          <p:nvPr>
            <p:ph type="body" idx="3"/>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57"/>
          <p:cNvSpPr txBox="1">
            <a:spLocks noGrp="1"/>
          </p:cNvSpPr>
          <p:nvPr>
            <p:ph type="body" idx="4"/>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57"/>
          <p:cNvSpPr txBox="1">
            <a:spLocks noGrp="1"/>
          </p:cNvSpPr>
          <p:nvPr>
            <p:ph type="body" idx="5"/>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57"/>
          <p:cNvSpPr txBox="1">
            <a:spLocks noGrp="1"/>
          </p:cNvSpPr>
          <p:nvPr>
            <p:ph type="body" idx="6"/>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57"/>
          <p:cNvSpPr txBox="1">
            <a:spLocks noGrp="1"/>
          </p:cNvSpPr>
          <p:nvPr>
            <p:ph type="body" idx="7"/>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57"/>
          <p:cNvSpPr txBox="1">
            <a:spLocks noGrp="1"/>
          </p:cNvSpPr>
          <p:nvPr>
            <p:ph type="body" idx="8"/>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7"/>
          <p:cNvSpPr txBox="1">
            <a:spLocks noGrp="1"/>
          </p:cNvSpPr>
          <p:nvPr>
            <p:ph type="body" idx="9"/>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5" name="Google Shape;255;p57"/>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256"/>
        <p:cNvGrpSpPr/>
        <p:nvPr/>
      </p:nvGrpSpPr>
      <p:grpSpPr>
        <a:xfrm>
          <a:off x="0" y="0"/>
          <a:ext cx="0" cy="0"/>
          <a:chOff x="0" y="0"/>
          <a:chExt cx="0" cy="0"/>
        </a:xfrm>
      </p:grpSpPr>
      <p:sp>
        <p:nvSpPr>
          <p:cNvPr id="257" name="Google Shape;257;p5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8" name="Google Shape;258;p58"/>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58"/>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58"/>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58"/>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2" name="Google Shape;262;p58"/>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263" name="Google Shape;263;p58"/>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8"/>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58"/>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58"/>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58"/>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58"/>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269"/>
        <p:cNvGrpSpPr/>
        <p:nvPr/>
      </p:nvGrpSpPr>
      <p:grpSpPr>
        <a:xfrm>
          <a:off x="0" y="0"/>
          <a:ext cx="0" cy="0"/>
          <a:chOff x="0" y="0"/>
          <a:chExt cx="0" cy="0"/>
        </a:xfrm>
      </p:grpSpPr>
      <p:sp>
        <p:nvSpPr>
          <p:cNvPr id="270" name="Google Shape;270;p59"/>
          <p:cNvSpPr txBox="1">
            <a:spLocks noGrp="1"/>
          </p:cNvSpPr>
          <p:nvPr>
            <p:ph type="title"/>
          </p:nvPr>
        </p:nvSpPr>
        <p:spPr>
          <a:xfrm>
            <a:off x="603250" y="97198"/>
            <a:ext cx="10699750" cy="76005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5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72" name="Google Shape;272;p59"/>
          <p:cNvCxnSpPr/>
          <p:nvPr/>
        </p:nvCxnSpPr>
        <p:spPr>
          <a:xfrm>
            <a:off x="445975" y="870489"/>
            <a:ext cx="11231830" cy="0"/>
          </a:xfrm>
          <a:prstGeom prst="straightConnector1">
            <a:avLst/>
          </a:prstGeom>
          <a:noFill/>
          <a:ln w="9525" cap="flat" cmpd="sng">
            <a:solidFill>
              <a:srgbClr val="BCBEC0"/>
            </a:solidFill>
            <a:prstDash val="solid"/>
            <a:round/>
            <a:headEnd type="none" w="sm" len="sm"/>
            <a:tailEnd type="none" w="sm" len="sm"/>
          </a:ln>
        </p:spPr>
      </p:cxnSp>
      <p:sp>
        <p:nvSpPr>
          <p:cNvPr id="273" name="Google Shape;273;p59"/>
          <p:cNvSpPr txBox="1">
            <a:spLocks noGrp="1"/>
          </p:cNvSpPr>
          <p:nvPr>
            <p:ph type="body" idx="1"/>
          </p:nvPr>
        </p:nvSpPr>
        <p:spPr>
          <a:xfrm>
            <a:off x="60801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59"/>
          <p:cNvSpPr txBox="1">
            <a:spLocks noGrp="1"/>
          </p:cNvSpPr>
          <p:nvPr>
            <p:ph type="body" idx="2"/>
          </p:nvPr>
        </p:nvSpPr>
        <p:spPr>
          <a:xfrm>
            <a:off x="60801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59"/>
          <p:cNvSpPr txBox="1">
            <a:spLocks noGrp="1"/>
          </p:cNvSpPr>
          <p:nvPr>
            <p:ph type="body" idx="3"/>
          </p:nvPr>
        </p:nvSpPr>
        <p:spPr>
          <a:xfrm>
            <a:off x="4579654"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59"/>
          <p:cNvSpPr txBox="1">
            <a:spLocks noGrp="1"/>
          </p:cNvSpPr>
          <p:nvPr>
            <p:ph type="body" idx="4"/>
          </p:nvPr>
        </p:nvSpPr>
        <p:spPr>
          <a:xfrm>
            <a:off x="457965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59"/>
          <p:cNvSpPr txBox="1">
            <a:spLocks noGrp="1"/>
          </p:cNvSpPr>
          <p:nvPr>
            <p:ph type="body" idx="5"/>
          </p:nvPr>
        </p:nvSpPr>
        <p:spPr>
          <a:xfrm>
            <a:off x="8406891"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59"/>
          <p:cNvSpPr txBox="1">
            <a:spLocks noGrp="1"/>
          </p:cNvSpPr>
          <p:nvPr>
            <p:ph type="body" idx="6"/>
          </p:nvPr>
        </p:nvSpPr>
        <p:spPr>
          <a:xfrm>
            <a:off x="8406891"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59"/>
          <p:cNvSpPr txBox="1">
            <a:spLocks noGrp="1"/>
          </p:cNvSpPr>
          <p:nvPr>
            <p:ph type="body" idx="7"/>
          </p:nvPr>
        </p:nvSpPr>
        <p:spPr>
          <a:xfrm>
            <a:off x="60801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59"/>
          <p:cNvSpPr txBox="1">
            <a:spLocks noGrp="1"/>
          </p:cNvSpPr>
          <p:nvPr>
            <p:ph type="body" idx="8"/>
          </p:nvPr>
        </p:nvSpPr>
        <p:spPr>
          <a:xfrm>
            <a:off x="60801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59"/>
          <p:cNvSpPr txBox="1">
            <a:spLocks noGrp="1"/>
          </p:cNvSpPr>
          <p:nvPr>
            <p:ph type="body" idx="9"/>
          </p:nvPr>
        </p:nvSpPr>
        <p:spPr>
          <a:xfrm>
            <a:off x="4579654"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59"/>
          <p:cNvSpPr txBox="1">
            <a:spLocks noGrp="1"/>
          </p:cNvSpPr>
          <p:nvPr>
            <p:ph type="body" idx="13"/>
          </p:nvPr>
        </p:nvSpPr>
        <p:spPr>
          <a:xfrm>
            <a:off x="457965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9"/>
          <p:cNvSpPr txBox="1">
            <a:spLocks noGrp="1"/>
          </p:cNvSpPr>
          <p:nvPr>
            <p:ph type="body" idx="14"/>
          </p:nvPr>
        </p:nvSpPr>
        <p:spPr>
          <a:xfrm>
            <a:off x="8406891"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59"/>
          <p:cNvSpPr txBox="1">
            <a:spLocks noGrp="1"/>
          </p:cNvSpPr>
          <p:nvPr>
            <p:ph type="body" idx="15"/>
          </p:nvPr>
        </p:nvSpPr>
        <p:spPr>
          <a:xfrm>
            <a:off x="8406891"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285"/>
        <p:cNvGrpSpPr/>
        <p:nvPr/>
      </p:nvGrpSpPr>
      <p:grpSpPr>
        <a:xfrm>
          <a:off x="0" y="0"/>
          <a:ext cx="0" cy="0"/>
          <a:chOff x="0" y="0"/>
          <a:chExt cx="0" cy="0"/>
        </a:xfrm>
      </p:grpSpPr>
      <p:sp>
        <p:nvSpPr>
          <p:cNvPr id="286" name="Google Shape;286;p60"/>
          <p:cNvSpPr txBox="1">
            <a:spLocks noGrp="1"/>
          </p:cNvSpPr>
          <p:nvPr>
            <p:ph type="title"/>
          </p:nvPr>
        </p:nvSpPr>
        <p:spPr>
          <a:xfrm>
            <a:off x="60325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88" name="Google Shape;288;p6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89" name="Google Shape;289;p60"/>
          <p:cNvSpPr txBox="1">
            <a:spLocks noGrp="1"/>
          </p:cNvSpPr>
          <p:nvPr>
            <p:ph type="body" idx="1"/>
          </p:nvPr>
        </p:nvSpPr>
        <p:spPr>
          <a:xfrm>
            <a:off x="611040"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0"/>
          <p:cNvSpPr txBox="1">
            <a:spLocks noGrp="1"/>
          </p:cNvSpPr>
          <p:nvPr>
            <p:ph type="body" idx="2"/>
          </p:nvPr>
        </p:nvSpPr>
        <p:spPr>
          <a:xfrm>
            <a:off x="611040"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60"/>
          <p:cNvSpPr txBox="1">
            <a:spLocks noGrp="1"/>
          </p:cNvSpPr>
          <p:nvPr>
            <p:ph type="body" idx="3"/>
          </p:nvPr>
        </p:nvSpPr>
        <p:spPr>
          <a:xfrm>
            <a:off x="458267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60"/>
          <p:cNvSpPr txBox="1">
            <a:spLocks noGrp="1"/>
          </p:cNvSpPr>
          <p:nvPr>
            <p:ph type="body" idx="4"/>
          </p:nvPr>
        </p:nvSpPr>
        <p:spPr>
          <a:xfrm>
            <a:off x="458267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60"/>
          <p:cNvSpPr txBox="1">
            <a:spLocks noGrp="1"/>
          </p:cNvSpPr>
          <p:nvPr>
            <p:ph type="body" idx="5"/>
          </p:nvPr>
        </p:nvSpPr>
        <p:spPr>
          <a:xfrm>
            <a:off x="8409915"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0"/>
          <p:cNvSpPr txBox="1">
            <a:spLocks noGrp="1"/>
          </p:cNvSpPr>
          <p:nvPr>
            <p:ph type="body" idx="6"/>
          </p:nvPr>
        </p:nvSpPr>
        <p:spPr>
          <a:xfrm>
            <a:off x="840991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0"/>
          <p:cNvSpPr txBox="1">
            <a:spLocks noGrp="1"/>
          </p:cNvSpPr>
          <p:nvPr>
            <p:ph type="body" idx="7"/>
          </p:nvPr>
        </p:nvSpPr>
        <p:spPr>
          <a:xfrm>
            <a:off x="611040"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60"/>
          <p:cNvSpPr txBox="1">
            <a:spLocks noGrp="1"/>
          </p:cNvSpPr>
          <p:nvPr>
            <p:ph type="body" idx="8"/>
          </p:nvPr>
        </p:nvSpPr>
        <p:spPr>
          <a:xfrm>
            <a:off x="611040"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60"/>
          <p:cNvSpPr txBox="1">
            <a:spLocks noGrp="1"/>
          </p:cNvSpPr>
          <p:nvPr>
            <p:ph type="body" idx="9"/>
          </p:nvPr>
        </p:nvSpPr>
        <p:spPr>
          <a:xfrm>
            <a:off x="458267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60"/>
          <p:cNvSpPr txBox="1">
            <a:spLocks noGrp="1"/>
          </p:cNvSpPr>
          <p:nvPr>
            <p:ph type="body" idx="13"/>
          </p:nvPr>
        </p:nvSpPr>
        <p:spPr>
          <a:xfrm>
            <a:off x="458267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60"/>
          <p:cNvSpPr txBox="1">
            <a:spLocks noGrp="1"/>
          </p:cNvSpPr>
          <p:nvPr>
            <p:ph type="body" idx="14"/>
          </p:nvPr>
        </p:nvSpPr>
        <p:spPr>
          <a:xfrm>
            <a:off x="8409915"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0"/>
          <p:cNvSpPr txBox="1">
            <a:spLocks noGrp="1"/>
          </p:cNvSpPr>
          <p:nvPr>
            <p:ph type="body" idx="15"/>
          </p:nvPr>
        </p:nvSpPr>
        <p:spPr>
          <a:xfrm>
            <a:off x="840991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301"/>
        <p:cNvGrpSpPr/>
        <p:nvPr/>
      </p:nvGrpSpPr>
      <p:grpSpPr>
        <a:xfrm>
          <a:off x="0" y="0"/>
          <a:ext cx="0" cy="0"/>
          <a:chOff x="0" y="0"/>
          <a:chExt cx="0" cy="0"/>
        </a:xfrm>
      </p:grpSpPr>
      <p:sp>
        <p:nvSpPr>
          <p:cNvPr id="302" name="Google Shape;302;p61"/>
          <p:cNvSpPr txBox="1">
            <a:spLocks noGrp="1"/>
          </p:cNvSpPr>
          <p:nvPr>
            <p:ph type="title"/>
          </p:nvPr>
        </p:nvSpPr>
        <p:spPr>
          <a:xfrm>
            <a:off x="44450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6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4" name="Google Shape;304;p61"/>
          <p:cNvSpPr txBox="1">
            <a:spLocks noGrp="1"/>
          </p:cNvSpPr>
          <p:nvPr>
            <p:ph type="body" idx="1"/>
          </p:nvPr>
        </p:nvSpPr>
        <p:spPr>
          <a:xfrm>
            <a:off x="611582"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61"/>
          <p:cNvSpPr txBox="1">
            <a:spLocks noGrp="1"/>
          </p:cNvSpPr>
          <p:nvPr>
            <p:ph type="body" idx="2"/>
          </p:nvPr>
        </p:nvSpPr>
        <p:spPr>
          <a:xfrm>
            <a:off x="611582"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61"/>
          <p:cNvSpPr txBox="1">
            <a:spLocks noGrp="1"/>
          </p:cNvSpPr>
          <p:nvPr>
            <p:ph type="body" idx="3"/>
          </p:nvPr>
        </p:nvSpPr>
        <p:spPr>
          <a:xfrm>
            <a:off x="4583219"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1"/>
          <p:cNvSpPr txBox="1">
            <a:spLocks noGrp="1"/>
          </p:cNvSpPr>
          <p:nvPr>
            <p:ph type="body" idx="4"/>
          </p:nvPr>
        </p:nvSpPr>
        <p:spPr>
          <a:xfrm>
            <a:off x="4583219"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1"/>
          <p:cNvSpPr txBox="1">
            <a:spLocks noGrp="1"/>
          </p:cNvSpPr>
          <p:nvPr>
            <p:ph type="body" idx="5"/>
          </p:nvPr>
        </p:nvSpPr>
        <p:spPr>
          <a:xfrm>
            <a:off x="8410456"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61"/>
          <p:cNvSpPr txBox="1">
            <a:spLocks noGrp="1"/>
          </p:cNvSpPr>
          <p:nvPr>
            <p:ph type="body" idx="6"/>
          </p:nvPr>
        </p:nvSpPr>
        <p:spPr>
          <a:xfrm>
            <a:off x="8410456"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61"/>
          <p:cNvSpPr txBox="1">
            <a:spLocks noGrp="1"/>
          </p:cNvSpPr>
          <p:nvPr>
            <p:ph type="body" idx="7"/>
          </p:nvPr>
        </p:nvSpPr>
        <p:spPr>
          <a:xfrm>
            <a:off x="611582"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61"/>
          <p:cNvSpPr txBox="1">
            <a:spLocks noGrp="1"/>
          </p:cNvSpPr>
          <p:nvPr>
            <p:ph type="body" idx="8"/>
          </p:nvPr>
        </p:nvSpPr>
        <p:spPr>
          <a:xfrm>
            <a:off x="611582"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61"/>
          <p:cNvSpPr txBox="1">
            <a:spLocks noGrp="1"/>
          </p:cNvSpPr>
          <p:nvPr>
            <p:ph type="body" idx="9"/>
          </p:nvPr>
        </p:nvSpPr>
        <p:spPr>
          <a:xfrm>
            <a:off x="4583219"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61"/>
          <p:cNvSpPr txBox="1">
            <a:spLocks noGrp="1"/>
          </p:cNvSpPr>
          <p:nvPr>
            <p:ph type="body" idx="13"/>
          </p:nvPr>
        </p:nvSpPr>
        <p:spPr>
          <a:xfrm>
            <a:off x="4583219"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61"/>
          <p:cNvSpPr txBox="1">
            <a:spLocks noGrp="1"/>
          </p:cNvSpPr>
          <p:nvPr>
            <p:ph type="body" idx="14"/>
          </p:nvPr>
        </p:nvSpPr>
        <p:spPr>
          <a:xfrm>
            <a:off x="8410456"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61"/>
          <p:cNvSpPr txBox="1">
            <a:spLocks noGrp="1"/>
          </p:cNvSpPr>
          <p:nvPr>
            <p:ph type="body" idx="15"/>
          </p:nvPr>
        </p:nvSpPr>
        <p:spPr>
          <a:xfrm>
            <a:off x="8410456"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6" name="Google Shape;316;p61"/>
          <p:cNvCxnSpPr/>
          <p:nvPr/>
        </p:nvCxnSpPr>
        <p:spPr>
          <a:xfrm>
            <a:off x="445975" y="857573"/>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317"/>
        <p:cNvGrpSpPr/>
        <p:nvPr/>
      </p:nvGrpSpPr>
      <p:grpSpPr>
        <a:xfrm>
          <a:off x="0" y="0"/>
          <a:ext cx="0" cy="0"/>
          <a:chOff x="0" y="0"/>
          <a:chExt cx="0" cy="0"/>
        </a:xfrm>
      </p:grpSpPr>
      <p:sp>
        <p:nvSpPr>
          <p:cNvPr id="318" name="Google Shape;318;p6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6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20" name="Google Shape;320;p62"/>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321" name="Google Shape;321;p62"/>
          <p:cNvSpPr txBox="1">
            <a:spLocks noGrp="1"/>
          </p:cNvSpPr>
          <p:nvPr>
            <p:ph type="body" idx="1"/>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62"/>
          <p:cNvSpPr txBox="1">
            <a:spLocks noGrp="1"/>
          </p:cNvSpPr>
          <p:nvPr>
            <p:ph type="body" idx="2"/>
          </p:nvPr>
        </p:nvSpPr>
        <p:spPr>
          <a:xfrm>
            <a:off x="603250" y="1397001"/>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62"/>
          <p:cNvSpPr txBox="1">
            <a:spLocks noGrp="1"/>
          </p:cNvSpPr>
          <p:nvPr>
            <p:ph type="body" idx="3"/>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62"/>
          <p:cNvSpPr txBox="1">
            <a:spLocks noGrp="1"/>
          </p:cNvSpPr>
          <p:nvPr>
            <p:ph type="body" idx="4"/>
          </p:nvPr>
        </p:nvSpPr>
        <p:spPr>
          <a:xfrm>
            <a:off x="4426915" y="1397244"/>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62"/>
          <p:cNvSpPr txBox="1">
            <a:spLocks noGrp="1"/>
          </p:cNvSpPr>
          <p:nvPr>
            <p:ph type="body" idx="5"/>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62"/>
          <p:cNvSpPr txBox="1">
            <a:spLocks noGrp="1"/>
          </p:cNvSpPr>
          <p:nvPr>
            <p:ph type="body" idx="6"/>
          </p:nvPr>
        </p:nvSpPr>
        <p:spPr>
          <a:xfrm>
            <a:off x="8250582" y="1397001"/>
            <a:ext cx="30193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7" name="Google Shape;327;p62"/>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328" name="Google Shape;328;p62"/>
          <p:cNvSpPr txBox="1">
            <a:spLocks noGrp="1"/>
          </p:cNvSpPr>
          <p:nvPr>
            <p:ph type="body" idx="7"/>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329"/>
        <p:cNvGrpSpPr/>
        <p:nvPr/>
      </p:nvGrpSpPr>
      <p:grpSpPr>
        <a:xfrm>
          <a:off x="0" y="0"/>
          <a:ext cx="0" cy="0"/>
          <a:chOff x="0" y="0"/>
          <a:chExt cx="0" cy="0"/>
        </a:xfrm>
      </p:grpSpPr>
      <p:sp>
        <p:nvSpPr>
          <p:cNvPr id="330" name="Google Shape;330;p6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31" name="Google Shape;331;p63"/>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332" name="Google Shape;332;p63"/>
          <p:cNvSpPr txBox="1">
            <a:spLocks noGrp="1"/>
          </p:cNvSpPr>
          <p:nvPr>
            <p:ph type="body" idx="1"/>
          </p:nvPr>
        </p:nvSpPr>
        <p:spPr>
          <a:xfrm>
            <a:off x="603250"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63"/>
          <p:cNvSpPr txBox="1">
            <a:spLocks noGrp="1"/>
          </p:cNvSpPr>
          <p:nvPr>
            <p:ph type="body" idx="2"/>
          </p:nvPr>
        </p:nvSpPr>
        <p:spPr>
          <a:xfrm>
            <a:off x="4426909"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3"/>
          <p:cNvSpPr txBox="1">
            <a:spLocks noGrp="1"/>
          </p:cNvSpPr>
          <p:nvPr>
            <p:ph type="body" idx="3"/>
          </p:nvPr>
        </p:nvSpPr>
        <p:spPr>
          <a:xfrm>
            <a:off x="8245135" y="1397001"/>
            <a:ext cx="303262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5" name="Google Shape;335;p63"/>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336" name="Google Shape;336;p63"/>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63"/>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63"/>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63"/>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53"/>
        <p:cNvGrpSpPr/>
        <p:nvPr/>
      </p:nvGrpSpPr>
      <p:grpSpPr>
        <a:xfrm>
          <a:off x="0" y="0"/>
          <a:ext cx="0" cy="0"/>
          <a:chOff x="0" y="0"/>
          <a:chExt cx="0" cy="0"/>
        </a:xfrm>
      </p:grpSpPr>
      <p:sp>
        <p:nvSpPr>
          <p:cNvPr id="54" name="Google Shape;54;p29"/>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29"/>
          <p:cNvSpPr txBox="1">
            <a:spLocks noGrp="1"/>
          </p:cNvSpPr>
          <p:nvPr>
            <p:ph type="title"/>
          </p:nvPr>
        </p:nvSpPr>
        <p:spPr>
          <a:xfrm>
            <a:off x="5019674" y="3575358"/>
            <a:ext cx="6353176" cy="8735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6" name="Google Shape;56;p29"/>
          <p:cNvGrpSpPr/>
          <p:nvPr/>
        </p:nvGrpSpPr>
        <p:grpSpPr>
          <a:xfrm>
            <a:off x="0" y="4477926"/>
            <a:ext cx="12192000" cy="2367623"/>
            <a:chOff x="228600" y="396"/>
            <a:chExt cx="14173200" cy="5028804"/>
          </a:xfrm>
        </p:grpSpPr>
        <p:sp>
          <p:nvSpPr>
            <p:cNvPr id="57" name="Google Shape;57;p29"/>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29"/>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29"/>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29"/>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29"/>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29"/>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29"/>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29"/>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29"/>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29"/>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29"/>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29"/>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29"/>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29"/>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29"/>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29"/>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p29"/>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p29"/>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 name="Google Shape;75;p29"/>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p29"/>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p29"/>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 name="Google Shape;78;p29"/>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 name="Google Shape;79;p29"/>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 name="Google Shape;80;p29"/>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 name="Google Shape;81;p29"/>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2" name="Google Shape;82;p29"/>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341"/>
        <p:cNvGrpSpPr/>
        <p:nvPr/>
      </p:nvGrpSpPr>
      <p:grpSpPr>
        <a:xfrm>
          <a:off x="0" y="0"/>
          <a:ext cx="0" cy="0"/>
          <a:chOff x="0" y="0"/>
          <a:chExt cx="0" cy="0"/>
        </a:xfrm>
      </p:grpSpPr>
      <p:sp>
        <p:nvSpPr>
          <p:cNvPr id="342" name="Google Shape;342;p6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43" name="Google Shape;343;p64"/>
          <p:cNvCxnSpPr/>
          <p:nvPr/>
        </p:nvCxnSpPr>
        <p:spPr>
          <a:xfrm>
            <a:off x="445975" y="863594"/>
            <a:ext cx="11231830" cy="0"/>
          </a:xfrm>
          <a:prstGeom prst="straightConnector1">
            <a:avLst/>
          </a:prstGeom>
          <a:noFill/>
          <a:ln w="9525" cap="flat" cmpd="sng">
            <a:solidFill>
              <a:srgbClr val="BCBEC0"/>
            </a:solidFill>
            <a:prstDash val="solid"/>
            <a:round/>
            <a:headEnd type="none" w="sm" len="sm"/>
            <a:tailEnd type="none" w="sm" len="sm"/>
          </a:ln>
        </p:spPr>
      </p:cxnSp>
      <p:sp>
        <p:nvSpPr>
          <p:cNvPr id="344" name="Google Shape;344;p64"/>
          <p:cNvSpPr txBox="1">
            <a:spLocks noGrp="1"/>
          </p:cNvSpPr>
          <p:nvPr>
            <p:ph type="body" idx="1"/>
          </p:nvPr>
        </p:nvSpPr>
        <p:spPr>
          <a:xfrm>
            <a:off x="603250" y="1397001"/>
            <a:ext cx="316375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64"/>
          <p:cNvSpPr txBox="1">
            <a:spLocks noGrp="1"/>
          </p:cNvSpPr>
          <p:nvPr>
            <p:ph type="body" idx="2"/>
          </p:nvPr>
        </p:nvSpPr>
        <p:spPr>
          <a:xfrm>
            <a:off x="4426913" y="1397001"/>
            <a:ext cx="3163764"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4"/>
          <p:cNvSpPr txBox="1">
            <a:spLocks noGrp="1"/>
          </p:cNvSpPr>
          <p:nvPr>
            <p:ph type="body" idx="3"/>
          </p:nvPr>
        </p:nvSpPr>
        <p:spPr>
          <a:xfrm>
            <a:off x="8250578" y="1397001"/>
            <a:ext cx="3019370"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7" name="Google Shape;347;p64"/>
          <p:cNvCxnSpPr/>
          <p:nvPr/>
        </p:nvCxnSpPr>
        <p:spPr>
          <a:xfrm>
            <a:off x="445975" y="3784633"/>
            <a:ext cx="11231830" cy="0"/>
          </a:xfrm>
          <a:prstGeom prst="straightConnector1">
            <a:avLst/>
          </a:prstGeom>
          <a:noFill/>
          <a:ln w="9525" cap="flat" cmpd="sng">
            <a:solidFill>
              <a:srgbClr val="BCBEC0"/>
            </a:solidFill>
            <a:prstDash val="solid"/>
            <a:round/>
            <a:headEnd type="none" w="sm" len="sm"/>
            <a:tailEnd type="none" w="sm" len="sm"/>
          </a:ln>
        </p:spPr>
      </p:cxnSp>
      <p:sp>
        <p:nvSpPr>
          <p:cNvPr id="348" name="Google Shape;348;p64"/>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4"/>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4"/>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4"/>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6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353"/>
        <p:cNvGrpSpPr/>
        <p:nvPr/>
      </p:nvGrpSpPr>
      <p:grpSpPr>
        <a:xfrm>
          <a:off x="0" y="0"/>
          <a:ext cx="0" cy="0"/>
          <a:chOff x="0" y="0"/>
          <a:chExt cx="0" cy="0"/>
        </a:xfrm>
      </p:grpSpPr>
      <p:sp>
        <p:nvSpPr>
          <p:cNvPr id="354" name="Google Shape;354;p6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5" name="Google Shape;355;p66"/>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6" name="Google Shape;356;p66"/>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357" name="Google Shape;357;p66"/>
          <p:cNvGrpSpPr/>
          <p:nvPr/>
        </p:nvGrpSpPr>
        <p:grpSpPr>
          <a:xfrm>
            <a:off x="481582" y="896740"/>
            <a:ext cx="430723" cy="760860"/>
            <a:chOff x="5962307" y="432768"/>
            <a:chExt cx="1057621" cy="1754327"/>
          </a:xfrm>
        </p:grpSpPr>
        <p:sp>
          <p:nvSpPr>
            <p:cNvPr id="358" name="Google Shape;358;p66"/>
            <p:cNvSpPr/>
            <p:nvPr/>
          </p:nvSpPr>
          <p:spPr>
            <a:xfrm rot="8100000">
              <a:off x="5871258" y="1536756"/>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359" name="Google Shape;359;p66"/>
            <p:cNvSpPr/>
            <p:nvPr/>
          </p:nvSpPr>
          <p:spPr>
            <a:xfrm rot="-8100000">
              <a:off x="5880397" y="830911"/>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360" name="Google Shape;360;p6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361"/>
        <p:cNvGrpSpPr/>
        <p:nvPr/>
      </p:nvGrpSpPr>
      <p:grpSpPr>
        <a:xfrm>
          <a:off x="0" y="0"/>
          <a:ext cx="0" cy="0"/>
          <a:chOff x="0" y="0"/>
          <a:chExt cx="0" cy="0"/>
        </a:xfrm>
      </p:grpSpPr>
      <p:sp>
        <p:nvSpPr>
          <p:cNvPr id="362" name="Google Shape;362;p6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3" name="Google Shape;363;p67"/>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4" name="Google Shape;364;p67"/>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365" name="Google Shape;365;p67"/>
          <p:cNvGrpSpPr/>
          <p:nvPr/>
        </p:nvGrpSpPr>
        <p:grpSpPr>
          <a:xfrm>
            <a:off x="481582" y="896740"/>
            <a:ext cx="430723" cy="760860"/>
            <a:chOff x="5962307" y="432768"/>
            <a:chExt cx="1057621" cy="1754327"/>
          </a:xfrm>
        </p:grpSpPr>
        <p:sp>
          <p:nvSpPr>
            <p:cNvPr id="366" name="Google Shape;366;p67"/>
            <p:cNvSpPr/>
            <p:nvPr/>
          </p:nvSpPr>
          <p:spPr>
            <a:xfrm rot="8100000">
              <a:off x="5871258" y="1536756"/>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367" name="Google Shape;367;p67"/>
            <p:cNvSpPr/>
            <p:nvPr/>
          </p:nvSpPr>
          <p:spPr>
            <a:xfrm rot="-8100000">
              <a:off x="5880397" y="830911"/>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368" name="Google Shape;368;p6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369"/>
        <p:cNvGrpSpPr/>
        <p:nvPr/>
      </p:nvGrpSpPr>
      <p:grpSpPr>
        <a:xfrm>
          <a:off x="0" y="0"/>
          <a:ext cx="0" cy="0"/>
          <a:chOff x="0" y="0"/>
          <a:chExt cx="0" cy="0"/>
        </a:xfrm>
      </p:grpSpPr>
      <p:sp>
        <p:nvSpPr>
          <p:cNvPr id="370" name="Google Shape;370;p6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1" name="Google Shape;371;p68"/>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2" name="Google Shape;372;p68"/>
          <p:cNvCxnSpPr/>
          <p:nvPr/>
        </p:nvCxnSpPr>
        <p:spPr>
          <a:xfrm>
            <a:off x="445975" y="862557"/>
            <a:ext cx="11231830" cy="0"/>
          </a:xfrm>
          <a:prstGeom prst="straightConnector1">
            <a:avLst/>
          </a:prstGeom>
          <a:noFill/>
          <a:ln w="9525" cap="flat" cmpd="sng">
            <a:solidFill>
              <a:srgbClr val="BCBEC0"/>
            </a:solidFill>
            <a:prstDash val="solid"/>
            <a:round/>
            <a:headEnd type="none" w="sm" len="sm"/>
            <a:tailEnd type="none" w="sm" len="sm"/>
          </a:ln>
        </p:spPr>
      </p:cxnSp>
      <p:grpSp>
        <p:nvGrpSpPr>
          <p:cNvPr id="373" name="Google Shape;373;p68"/>
          <p:cNvGrpSpPr/>
          <p:nvPr/>
        </p:nvGrpSpPr>
        <p:grpSpPr>
          <a:xfrm>
            <a:off x="3422804" y="1672557"/>
            <a:ext cx="1129749" cy="1873970"/>
            <a:chOff x="5962307" y="432768"/>
            <a:chExt cx="1057621" cy="1754327"/>
          </a:xfrm>
        </p:grpSpPr>
        <p:sp>
          <p:nvSpPr>
            <p:cNvPr id="374" name="Google Shape;374;p68"/>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5" name="Google Shape;375;p68"/>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376" name="Google Shape;376;p6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377"/>
        <p:cNvGrpSpPr/>
        <p:nvPr/>
      </p:nvGrpSpPr>
      <p:grpSpPr>
        <a:xfrm>
          <a:off x="0" y="0"/>
          <a:ext cx="0" cy="0"/>
          <a:chOff x="0" y="0"/>
          <a:chExt cx="0" cy="0"/>
        </a:xfrm>
      </p:grpSpPr>
      <p:sp>
        <p:nvSpPr>
          <p:cNvPr id="378" name="Google Shape;378;p69"/>
          <p:cNvSpPr txBox="1">
            <a:spLocks noGrp="1"/>
          </p:cNvSpPr>
          <p:nvPr>
            <p:ph type="sldNum" idx="12"/>
          </p:nvPr>
        </p:nvSpPr>
        <p:spPr>
          <a:xfrm>
            <a:off x="9526815" y="6349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79" name="Google Shape;379;p6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380" name="Google Shape;380;p69"/>
          <p:cNvGrpSpPr/>
          <p:nvPr/>
        </p:nvGrpSpPr>
        <p:grpSpPr>
          <a:xfrm>
            <a:off x="3410804" y="1672557"/>
            <a:ext cx="1129749" cy="1873970"/>
            <a:chOff x="5962307" y="432768"/>
            <a:chExt cx="1057621" cy="1754327"/>
          </a:xfrm>
        </p:grpSpPr>
        <p:sp>
          <p:nvSpPr>
            <p:cNvPr id="381" name="Google Shape;381;p69"/>
            <p:cNvSpPr/>
            <p:nvPr/>
          </p:nvSpPr>
          <p:spPr>
            <a:xfrm rot="8100000">
              <a:off x="5871258" y="1536756"/>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2" name="Google Shape;382;p69"/>
            <p:cNvSpPr/>
            <p:nvPr/>
          </p:nvSpPr>
          <p:spPr>
            <a:xfrm rot="-8100000">
              <a:off x="5880397" y="830911"/>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383" name="Google Shape;383;p69"/>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385"/>
        <p:cNvGrpSpPr/>
        <p:nvPr/>
      </p:nvGrpSpPr>
      <p:grpSpPr>
        <a:xfrm>
          <a:off x="0" y="0"/>
          <a:ext cx="0" cy="0"/>
          <a:chOff x="0" y="0"/>
          <a:chExt cx="0" cy="0"/>
        </a:xfrm>
      </p:grpSpPr>
      <p:sp>
        <p:nvSpPr>
          <p:cNvPr id="386" name="Google Shape;386;p7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387" name="Google Shape;387;p70"/>
          <p:cNvGrpSpPr/>
          <p:nvPr/>
        </p:nvGrpSpPr>
        <p:grpSpPr>
          <a:xfrm>
            <a:off x="3422804" y="1672557"/>
            <a:ext cx="1129749" cy="1873970"/>
            <a:chOff x="5962307" y="432768"/>
            <a:chExt cx="1057621" cy="1754327"/>
          </a:xfrm>
        </p:grpSpPr>
        <p:sp>
          <p:nvSpPr>
            <p:cNvPr id="388" name="Google Shape;388;p70"/>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9" name="Google Shape;389;p70"/>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390" name="Google Shape;390;p7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91" name="Google Shape;391;p70"/>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7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393"/>
        <p:cNvGrpSpPr/>
        <p:nvPr/>
      </p:nvGrpSpPr>
      <p:grpSpPr>
        <a:xfrm>
          <a:off x="0" y="0"/>
          <a:ext cx="0" cy="0"/>
          <a:chOff x="0" y="0"/>
          <a:chExt cx="0" cy="0"/>
        </a:xfrm>
      </p:grpSpPr>
      <p:sp>
        <p:nvSpPr>
          <p:cNvPr id="394" name="Google Shape;394;p71"/>
          <p:cNvSpPr txBox="1">
            <a:spLocks noGrp="1"/>
          </p:cNvSpPr>
          <p:nvPr>
            <p:ph type="title"/>
          </p:nvPr>
        </p:nvSpPr>
        <p:spPr>
          <a:xfrm>
            <a:off x="5449957" y="712305"/>
            <a:ext cx="5710412"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7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6" name="Google Shape;396;p71"/>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7" name="Google Shape;397;p71"/>
          <p:cNvGrpSpPr/>
          <p:nvPr/>
        </p:nvGrpSpPr>
        <p:grpSpPr>
          <a:xfrm>
            <a:off x="2918205" y="1674303"/>
            <a:ext cx="2061232" cy="3419064"/>
            <a:chOff x="5962307" y="432768"/>
            <a:chExt cx="1057621" cy="1754327"/>
          </a:xfrm>
        </p:grpSpPr>
        <p:sp>
          <p:nvSpPr>
            <p:cNvPr id="398" name="Google Shape;398;p71"/>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9" name="Google Shape;399;p71"/>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00" name="Google Shape;400;p71"/>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401"/>
        <p:cNvGrpSpPr/>
        <p:nvPr/>
      </p:nvGrpSpPr>
      <p:grpSpPr>
        <a:xfrm>
          <a:off x="0" y="0"/>
          <a:ext cx="0" cy="0"/>
          <a:chOff x="0" y="0"/>
          <a:chExt cx="0" cy="0"/>
        </a:xfrm>
      </p:grpSpPr>
      <p:sp>
        <p:nvSpPr>
          <p:cNvPr id="402" name="Google Shape;402;p73"/>
          <p:cNvSpPr txBox="1">
            <a:spLocks noGrp="1"/>
          </p:cNvSpPr>
          <p:nvPr>
            <p:ph type="title"/>
          </p:nvPr>
        </p:nvSpPr>
        <p:spPr>
          <a:xfrm>
            <a:off x="5449956" y="712305"/>
            <a:ext cx="5710411"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03" name="Google Shape;403;p73"/>
          <p:cNvGrpSpPr/>
          <p:nvPr/>
        </p:nvGrpSpPr>
        <p:grpSpPr>
          <a:xfrm>
            <a:off x="2918205" y="1674303"/>
            <a:ext cx="2061232" cy="3419064"/>
            <a:chOff x="5962307" y="432768"/>
            <a:chExt cx="1057621" cy="1754327"/>
          </a:xfrm>
        </p:grpSpPr>
        <p:sp>
          <p:nvSpPr>
            <p:cNvPr id="404" name="Google Shape;404;p73"/>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5" name="Google Shape;405;p73"/>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06" name="Google Shape;406;p73"/>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07" name="Google Shape;407;p73"/>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
        <p:nvSpPr>
          <p:cNvPr id="408" name="Google Shape;408;p73"/>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409"/>
        <p:cNvGrpSpPr/>
        <p:nvPr/>
      </p:nvGrpSpPr>
      <p:grpSpPr>
        <a:xfrm>
          <a:off x="0" y="0"/>
          <a:ext cx="0" cy="0"/>
          <a:chOff x="0" y="0"/>
          <a:chExt cx="0" cy="0"/>
        </a:xfrm>
      </p:grpSpPr>
      <p:pic>
        <p:nvPicPr>
          <p:cNvPr id="410" name="Google Shape;410;p74"/>
          <p:cNvPicPr preferRelativeResize="0"/>
          <p:nvPr/>
        </p:nvPicPr>
        <p:blipFill rotWithShape="1">
          <a:blip r:embed="rId2">
            <a:alphaModFix/>
          </a:blip>
          <a:srcRect l="49503" t="15349" b="223"/>
          <a:stretch/>
        </p:blipFill>
        <p:spPr>
          <a:xfrm flipH="1">
            <a:off x="7599961" y="1"/>
            <a:ext cx="4592038" cy="6858000"/>
          </a:xfrm>
          <a:prstGeom prst="rect">
            <a:avLst/>
          </a:prstGeom>
          <a:noFill/>
          <a:ln>
            <a:noFill/>
          </a:ln>
        </p:spPr>
      </p:pic>
      <p:pic>
        <p:nvPicPr>
          <p:cNvPr id="411" name="Google Shape;411;p74"/>
          <p:cNvPicPr preferRelativeResize="0"/>
          <p:nvPr/>
        </p:nvPicPr>
        <p:blipFill rotWithShape="1">
          <a:blip r:embed="rId3">
            <a:alphaModFix/>
          </a:blip>
          <a:srcRect/>
          <a:stretch/>
        </p:blipFill>
        <p:spPr>
          <a:xfrm>
            <a:off x="1" y="0"/>
            <a:ext cx="8041659" cy="6858001"/>
          </a:xfrm>
          <a:prstGeom prst="rect">
            <a:avLst/>
          </a:prstGeom>
          <a:noFill/>
          <a:ln>
            <a:noFill/>
          </a:ln>
        </p:spPr>
      </p:pic>
      <p:sp>
        <p:nvSpPr>
          <p:cNvPr id="412" name="Google Shape;412;p74"/>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74"/>
          <p:cNvSpPr txBox="1">
            <a:spLocks noGrp="1"/>
          </p:cNvSpPr>
          <p:nvPr>
            <p:ph type="body" idx="1"/>
          </p:nvPr>
        </p:nvSpPr>
        <p:spPr>
          <a:xfrm>
            <a:off x="4572000" y="1755913"/>
            <a:ext cx="6949965" cy="336983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74"/>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15" name="Google Shape;415;p74"/>
          <p:cNvCxnSpPr/>
          <p:nvPr/>
        </p:nvCxnSpPr>
        <p:spPr>
          <a:xfrm>
            <a:off x="445975" y="857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416"/>
        <p:cNvGrpSpPr/>
        <p:nvPr/>
      </p:nvGrpSpPr>
      <p:grpSpPr>
        <a:xfrm>
          <a:off x="0" y="0"/>
          <a:ext cx="0" cy="0"/>
          <a:chOff x="0" y="0"/>
          <a:chExt cx="0" cy="0"/>
        </a:xfrm>
      </p:grpSpPr>
      <p:sp>
        <p:nvSpPr>
          <p:cNvPr id="417" name="Google Shape;417;p75"/>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8" name="Google Shape;418;p75"/>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75"/>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7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21" name="Google Shape;421;p75"/>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83"/>
        <p:cNvGrpSpPr/>
        <p:nvPr/>
      </p:nvGrpSpPr>
      <p:grpSpPr>
        <a:xfrm>
          <a:off x="0" y="0"/>
          <a:ext cx="0" cy="0"/>
          <a:chOff x="0" y="0"/>
          <a:chExt cx="0" cy="0"/>
        </a:xfrm>
      </p:grpSpPr>
      <p:sp>
        <p:nvSpPr>
          <p:cNvPr id="84" name="Google Shape;84;p31"/>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 name="Google Shape;85;p31"/>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 name="Google Shape;88;p31"/>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422"/>
        <p:cNvGrpSpPr/>
        <p:nvPr/>
      </p:nvGrpSpPr>
      <p:grpSpPr>
        <a:xfrm>
          <a:off x="0" y="0"/>
          <a:ext cx="0" cy="0"/>
          <a:chOff x="0" y="0"/>
          <a:chExt cx="0" cy="0"/>
        </a:xfrm>
      </p:grpSpPr>
      <p:sp>
        <p:nvSpPr>
          <p:cNvPr id="423" name="Google Shape;423;p76"/>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24" name="Google Shape;424;p76"/>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76"/>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7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27" name="Google Shape;427;p76"/>
          <p:cNvSpPr>
            <a:spLocks noGrp="1"/>
          </p:cNvSpPr>
          <p:nvPr>
            <p:ph type="pic" idx="2"/>
          </p:nvPr>
        </p:nvSpPr>
        <p:spPr>
          <a:xfrm>
            <a:off x="1" y="2266462"/>
            <a:ext cx="6096000" cy="4591539"/>
          </a:xfrm>
          <a:prstGeom prst="rect">
            <a:avLst/>
          </a:prstGeom>
          <a:noFill/>
          <a:ln>
            <a:noFill/>
          </a:ln>
        </p:spPr>
      </p:sp>
      <p:pic>
        <p:nvPicPr>
          <p:cNvPr id="428" name="Google Shape;428;p76"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429"/>
        <p:cNvGrpSpPr/>
        <p:nvPr/>
      </p:nvGrpSpPr>
      <p:grpSpPr>
        <a:xfrm>
          <a:off x="0" y="0"/>
          <a:ext cx="0" cy="0"/>
          <a:chOff x="0" y="0"/>
          <a:chExt cx="0" cy="0"/>
        </a:xfrm>
      </p:grpSpPr>
      <p:sp>
        <p:nvSpPr>
          <p:cNvPr id="430" name="Google Shape;430;p7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31" name="Google Shape;431;p77"/>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77"/>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7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34" name="Google Shape;434;p77"/>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435"/>
        <p:cNvGrpSpPr/>
        <p:nvPr/>
      </p:nvGrpSpPr>
      <p:grpSpPr>
        <a:xfrm>
          <a:off x="0" y="0"/>
          <a:ext cx="0" cy="0"/>
          <a:chOff x="0" y="0"/>
          <a:chExt cx="0" cy="0"/>
        </a:xfrm>
      </p:grpSpPr>
      <p:sp>
        <p:nvSpPr>
          <p:cNvPr id="436" name="Google Shape;436;p78"/>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37" name="Google Shape;437;p78"/>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78"/>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7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40" name="Google Shape;440;p78"/>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441"/>
        <p:cNvGrpSpPr/>
        <p:nvPr/>
      </p:nvGrpSpPr>
      <p:grpSpPr>
        <a:xfrm>
          <a:off x="0" y="0"/>
          <a:ext cx="0" cy="0"/>
          <a:chOff x="0" y="0"/>
          <a:chExt cx="0" cy="0"/>
        </a:xfrm>
      </p:grpSpPr>
      <p:sp>
        <p:nvSpPr>
          <p:cNvPr id="442" name="Google Shape;442;p7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43" name="Google Shape;443;p79"/>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79"/>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46" name="Google Shape;446;p79"/>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447"/>
        <p:cNvGrpSpPr/>
        <p:nvPr/>
      </p:nvGrpSpPr>
      <p:grpSpPr>
        <a:xfrm>
          <a:off x="0" y="0"/>
          <a:ext cx="0" cy="0"/>
          <a:chOff x="0" y="0"/>
          <a:chExt cx="0" cy="0"/>
        </a:xfrm>
      </p:grpSpPr>
      <p:sp>
        <p:nvSpPr>
          <p:cNvPr id="448" name="Google Shape;448;p8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49" name="Google Shape;449;p80"/>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50" name="Google Shape;450;p80"/>
          <p:cNvSpPr txBox="1">
            <a:spLocks noGrp="1"/>
          </p:cNvSpPr>
          <p:nvPr>
            <p:ph type="title"/>
          </p:nvPr>
        </p:nvSpPr>
        <p:spPr>
          <a:xfrm>
            <a:off x="263758" y="643175"/>
            <a:ext cx="5617873"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80"/>
          <p:cNvSpPr txBox="1">
            <a:spLocks noGrp="1"/>
          </p:cNvSpPr>
          <p:nvPr>
            <p:ph type="body" idx="1"/>
          </p:nvPr>
        </p:nvSpPr>
        <p:spPr>
          <a:xfrm>
            <a:off x="6549292" y="461108"/>
            <a:ext cx="5293457" cy="5838092"/>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0"/>
          <p:cNvSpPr txBox="1"/>
          <p:nvPr/>
        </p:nvSpPr>
        <p:spPr>
          <a:xfrm>
            <a:off x="263758" y="185487"/>
            <a:ext cx="1732869"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453" name="Google Shape;453;p80"/>
          <p:cNvSpPr txBox="1">
            <a:spLocks noGrp="1"/>
          </p:cNvSpPr>
          <p:nvPr>
            <p:ph type="body" idx="2"/>
          </p:nvPr>
        </p:nvSpPr>
        <p:spPr>
          <a:xfrm>
            <a:off x="296333" y="1358464"/>
            <a:ext cx="5585297"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80"/>
          <p:cNvSpPr txBox="1">
            <a:spLocks noGrp="1"/>
          </p:cNvSpPr>
          <p:nvPr>
            <p:ph type="body" idx="3"/>
          </p:nvPr>
        </p:nvSpPr>
        <p:spPr>
          <a:xfrm>
            <a:off x="296334" y="2086934"/>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0"/>
          <p:cNvSpPr txBox="1">
            <a:spLocks noGrp="1"/>
          </p:cNvSpPr>
          <p:nvPr>
            <p:ph type="body" idx="4"/>
          </p:nvPr>
        </p:nvSpPr>
        <p:spPr>
          <a:xfrm>
            <a:off x="296333" y="3346290"/>
            <a:ext cx="5585295"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80"/>
          <p:cNvSpPr txBox="1">
            <a:spLocks noGrp="1"/>
          </p:cNvSpPr>
          <p:nvPr>
            <p:ph type="body" idx="5"/>
          </p:nvPr>
        </p:nvSpPr>
        <p:spPr>
          <a:xfrm>
            <a:off x="296333" y="4074759"/>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80"/>
          <p:cNvSpPr>
            <a:spLocks noGrp="1"/>
          </p:cNvSpPr>
          <p:nvPr>
            <p:ph type="pic" idx="6"/>
          </p:nvPr>
        </p:nvSpPr>
        <p:spPr>
          <a:xfrm>
            <a:off x="349250" y="5930636"/>
            <a:ext cx="926272" cy="74347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458"/>
        <p:cNvGrpSpPr/>
        <p:nvPr/>
      </p:nvGrpSpPr>
      <p:grpSpPr>
        <a:xfrm>
          <a:off x="0" y="0"/>
          <a:ext cx="0" cy="0"/>
          <a:chOff x="0" y="0"/>
          <a:chExt cx="0" cy="0"/>
        </a:xfrm>
      </p:grpSpPr>
      <p:sp>
        <p:nvSpPr>
          <p:cNvPr id="459" name="Google Shape;459;p81"/>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0" name="Google Shape;460;p81"/>
          <p:cNvSpPr txBox="1">
            <a:spLocks noGrp="1"/>
          </p:cNvSpPr>
          <p:nvPr>
            <p:ph type="title"/>
          </p:nvPr>
        </p:nvSpPr>
        <p:spPr>
          <a:xfrm>
            <a:off x="263758" y="599218"/>
            <a:ext cx="2792525"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81"/>
          <p:cNvSpPr txBox="1">
            <a:spLocks noGrp="1"/>
          </p:cNvSpPr>
          <p:nvPr>
            <p:ph type="body" idx="1"/>
          </p:nvPr>
        </p:nvSpPr>
        <p:spPr>
          <a:xfrm>
            <a:off x="349250" y="1237304"/>
            <a:ext cx="11281299" cy="4693332"/>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81"/>
          <p:cNvSpPr txBox="1"/>
          <p:nvPr/>
        </p:nvSpPr>
        <p:spPr>
          <a:xfrm>
            <a:off x="263758" y="205230"/>
            <a:ext cx="2759394"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 </a:t>
            </a:r>
            <a:r>
              <a:rPr lang="en-GB"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463" name="Google Shape;463;p81"/>
          <p:cNvSpPr>
            <a:spLocks noGrp="1"/>
          </p:cNvSpPr>
          <p:nvPr>
            <p:ph type="pic" idx="2"/>
          </p:nvPr>
        </p:nvSpPr>
        <p:spPr>
          <a:xfrm>
            <a:off x="349250" y="5930636"/>
            <a:ext cx="926272" cy="743479"/>
          </a:xfrm>
          <a:prstGeom prst="rect">
            <a:avLst/>
          </a:prstGeom>
          <a:noFill/>
          <a:ln>
            <a:noFill/>
          </a:ln>
        </p:spPr>
      </p:sp>
      <p:pic>
        <p:nvPicPr>
          <p:cNvPr id="464" name="Google Shape;464;p81" descr="A picture containing application&#10;&#10;Description automatically generated"/>
          <p:cNvPicPr preferRelativeResize="0"/>
          <p:nvPr/>
        </p:nvPicPr>
        <p:blipFill rotWithShape="1">
          <a:blip r:embed="rId2">
            <a:alphaModFix/>
          </a:blip>
          <a:srcRect l="4896" t="64002" r="4838" b="4745"/>
          <a:stretch/>
        </p:blipFill>
        <p:spPr>
          <a:xfrm>
            <a:off x="11133886" y="6578771"/>
            <a:ext cx="842095"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465"/>
        <p:cNvGrpSpPr/>
        <p:nvPr/>
      </p:nvGrpSpPr>
      <p:grpSpPr>
        <a:xfrm>
          <a:off x="0" y="0"/>
          <a:ext cx="0" cy="0"/>
          <a:chOff x="0" y="0"/>
          <a:chExt cx="0" cy="0"/>
        </a:xfrm>
      </p:grpSpPr>
      <p:grpSp>
        <p:nvGrpSpPr>
          <p:cNvPr id="466" name="Google Shape;466;p82"/>
          <p:cNvGrpSpPr/>
          <p:nvPr/>
        </p:nvGrpSpPr>
        <p:grpSpPr>
          <a:xfrm>
            <a:off x="0" y="330"/>
            <a:ext cx="12192000" cy="4198606"/>
            <a:chOff x="228600" y="397"/>
            <a:chExt cx="14173200" cy="5028824"/>
          </a:xfrm>
        </p:grpSpPr>
        <p:sp>
          <p:nvSpPr>
            <p:cNvPr id="467" name="Google Shape;467;p82"/>
            <p:cNvSpPr/>
            <p:nvPr/>
          </p:nvSpPr>
          <p:spPr>
            <a:xfrm>
              <a:off x="228600" y="4880208"/>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8" name="Google Shape;468;p82"/>
            <p:cNvSpPr/>
            <p:nvPr/>
          </p:nvSpPr>
          <p:spPr>
            <a:xfrm>
              <a:off x="228600" y="468967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9" name="Google Shape;469;p82"/>
            <p:cNvSpPr/>
            <p:nvPr/>
          </p:nvSpPr>
          <p:spPr>
            <a:xfrm>
              <a:off x="228600" y="4495643"/>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0" name="Google Shape;470;p82"/>
            <p:cNvSpPr/>
            <p:nvPr/>
          </p:nvSpPr>
          <p:spPr>
            <a:xfrm>
              <a:off x="228600" y="4305493"/>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1" name="Google Shape;471;p82"/>
            <p:cNvSpPr/>
            <p:nvPr/>
          </p:nvSpPr>
          <p:spPr>
            <a:xfrm>
              <a:off x="228600" y="4111466"/>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2" name="Google Shape;472;p82"/>
            <p:cNvSpPr/>
            <p:nvPr/>
          </p:nvSpPr>
          <p:spPr>
            <a:xfrm>
              <a:off x="228600" y="391355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3" name="Google Shape;473;p82"/>
            <p:cNvSpPr/>
            <p:nvPr/>
          </p:nvSpPr>
          <p:spPr>
            <a:xfrm>
              <a:off x="228600" y="3713708"/>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4" name="Google Shape;474;p82"/>
            <p:cNvSpPr/>
            <p:nvPr/>
          </p:nvSpPr>
          <p:spPr>
            <a:xfrm rot="10800000">
              <a:off x="228600" y="2437931"/>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5" name="Google Shape;475;p82"/>
            <p:cNvSpPr/>
            <p:nvPr/>
          </p:nvSpPr>
          <p:spPr>
            <a:xfrm rot="10800000">
              <a:off x="228600" y="264849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6" name="Google Shape;476;p82"/>
            <p:cNvSpPr/>
            <p:nvPr/>
          </p:nvSpPr>
          <p:spPr>
            <a:xfrm rot="10800000">
              <a:off x="228600" y="2858041"/>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7" name="Google Shape;477;p82"/>
            <p:cNvSpPr/>
            <p:nvPr/>
          </p:nvSpPr>
          <p:spPr>
            <a:xfrm rot="10800000">
              <a:off x="228600" y="3067592"/>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8" name="Google Shape;478;p82"/>
            <p:cNvSpPr/>
            <p:nvPr/>
          </p:nvSpPr>
          <p:spPr>
            <a:xfrm rot="10800000">
              <a:off x="228600" y="3281023"/>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9" name="Google Shape;479;p82"/>
            <p:cNvSpPr/>
            <p:nvPr/>
          </p:nvSpPr>
          <p:spPr>
            <a:xfrm rot="10800000">
              <a:off x="228600" y="349639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0" name="Google Shape;480;p82"/>
            <p:cNvSpPr/>
            <p:nvPr/>
          </p:nvSpPr>
          <p:spPr>
            <a:xfrm>
              <a:off x="228600" y="2249258"/>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1" name="Google Shape;481;p82"/>
            <p:cNvSpPr/>
            <p:nvPr/>
          </p:nvSpPr>
          <p:spPr>
            <a:xfrm>
              <a:off x="228600" y="205522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2" name="Google Shape;482;p82"/>
            <p:cNvSpPr/>
            <p:nvPr/>
          </p:nvSpPr>
          <p:spPr>
            <a:xfrm>
              <a:off x="228600" y="1865080"/>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3" name="Google Shape;483;p82"/>
            <p:cNvSpPr/>
            <p:nvPr/>
          </p:nvSpPr>
          <p:spPr>
            <a:xfrm>
              <a:off x="228600" y="1671052"/>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4" name="Google Shape;484;p82"/>
            <p:cNvSpPr/>
            <p:nvPr/>
          </p:nvSpPr>
          <p:spPr>
            <a:xfrm>
              <a:off x="228600" y="1473142"/>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5" name="Google Shape;485;p82"/>
            <p:cNvSpPr/>
            <p:nvPr/>
          </p:nvSpPr>
          <p:spPr>
            <a:xfrm>
              <a:off x="228600" y="1273293"/>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6" name="Google Shape;486;p82"/>
            <p:cNvSpPr/>
            <p:nvPr/>
          </p:nvSpPr>
          <p:spPr>
            <a:xfrm rot="10800000">
              <a:off x="228600" y="397"/>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7" name="Google Shape;487;p82"/>
            <p:cNvSpPr/>
            <p:nvPr/>
          </p:nvSpPr>
          <p:spPr>
            <a:xfrm rot="10800000">
              <a:off x="228600" y="210957"/>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8" name="Google Shape;488;p82"/>
            <p:cNvSpPr/>
            <p:nvPr/>
          </p:nvSpPr>
          <p:spPr>
            <a:xfrm rot="10800000">
              <a:off x="228600" y="42050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9" name="Google Shape;489;p82"/>
            <p:cNvSpPr/>
            <p:nvPr/>
          </p:nvSpPr>
          <p:spPr>
            <a:xfrm rot="10800000">
              <a:off x="228600" y="630057"/>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0" name="Google Shape;490;p82"/>
            <p:cNvSpPr/>
            <p:nvPr/>
          </p:nvSpPr>
          <p:spPr>
            <a:xfrm rot="10800000">
              <a:off x="228600" y="843491"/>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1" name="Google Shape;491;p82"/>
            <p:cNvSpPr/>
            <p:nvPr/>
          </p:nvSpPr>
          <p:spPr>
            <a:xfrm rot="10800000">
              <a:off x="228600" y="1058857"/>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92" name="Google Shape;492;p82"/>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493" name="Google Shape;493;p82"/>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82"/>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82"/>
          <p:cNvSpPr txBox="1">
            <a:spLocks noGrp="1"/>
          </p:cNvSpPr>
          <p:nvPr>
            <p:ph type="body" idx="3"/>
          </p:nvPr>
        </p:nvSpPr>
        <p:spPr>
          <a:xfrm>
            <a:off x="6145936" y="5904015"/>
            <a:ext cx="3723041"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82"/>
          <p:cNvSpPr txBox="1">
            <a:spLocks noGrp="1"/>
          </p:cNvSpPr>
          <p:nvPr>
            <p:ph type="body" idx="4"/>
          </p:nvPr>
        </p:nvSpPr>
        <p:spPr>
          <a:xfrm>
            <a:off x="10097332" y="5601370"/>
            <a:ext cx="1853712"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82"/>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498" name="Google Shape;498;p8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499" name="Google Shape;499;p82"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500"/>
        <p:cNvGrpSpPr/>
        <p:nvPr/>
      </p:nvGrpSpPr>
      <p:grpSpPr>
        <a:xfrm>
          <a:off x="0" y="0"/>
          <a:ext cx="0" cy="0"/>
          <a:chOff x="0" y="0"/>
          <a:chExt cx="0" cy="0"/>
        </a:xfrm>
      </p:grpSpPr>
      <p:grpSp>
        <p:nvGrpSpPr>
          <p:cNvPr id="501" name="Google Shape;501;p83"/>
          <p:cNvGrpSpPr/>
          <p:nvPr/>
        </p:nvGrpSpPr>
        <p:grpSpPr>
          <a:xfrm>
            <a:off x="0" y="330"/>
            <a:ext cx="12192000" cy="4198606"/>
            <a:chOff x="228600" y="396"/>
            <a:chExt cx="14173200" cy="5028804"/>
          </a:xfrm>
        </p:grpSpPr>
        <p:sp>
          <p:nvSpPr>
            <p:cNvPr id="502" name="Google Shape;502;p83"/>
            <p:cNvSpPr/>
            <p:nvPr/>
          </p:nvSpPr>
          <p:spPr>
            <a:xfrm>
              <a:off x="228600" y="4880187"/>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3" name="Google Shape;503;p83"/>
            <p:cNvSpPr/>
            <p:nvPr/>
          </p:nvSpPr>
          <p:spPr>
            <a:xfrm>
              <a:off x="228600" y="4689651"/>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4" name="Google Shape;504;p83"/>
            <p:cNvSpPr/>
            <p:nvPr/>
          </p:nvSpPr>
          <p:spPr>
            <a:xfrm>
              <a:off x="228600" y="4495624"/>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5" name="Google Shape;505;p83"/>
            <p:cNvSpPr/>
            <p:nvPr/>
          </p:nvSpPr>
          <p:spPr>
            <a:xfrm>
              <a:off x="228600" y="4305476"/>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6" name="Google Shape;506;p83"/>
            <p:cNvSpPr/>
            <p:nvPr/>
          </p:nvSpPr>
          <p:spPr>
            <a:xfrm>
              <a:off x="228600" y="411144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7" name="Google Shape;507;p83"/>
            <p:cNvSpPr/>
            <p:nvPr/>
          </p:nvSpPr>
          <p:spPr>
            <a:xfrm>
              <a:off x="228600" y="3913540"/>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8" name="Google Shape;508;p83"/>
            <p:cNvSpPr/>
            <p:nvPr/>
          </p:nvSpPr>
          <p:spPr>
            <a:xfrm>
              <a:off x="228600" y="3713692"/>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9" name="Google Shape;509;p83"/>
            <p:cNvSpPr/>
            <p:nvPr/>
          </p:nvSpPr>
          <p:spPr>
            <a:xfrm rot="10800000">
              <a:off x="228600" y="2437920"/>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0" name="Google Shape;510;p83"/>
            <p:cNvSpPr/>
            <p:nvPr/>
          </p:nvSpPr>
          <p:spPr>
            <a:xfrm rot="10800000">
              <a:off x="228600" y="2648479"/>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1" name="Google Shape;511;p83"/>
            <p:cNvSpPr/>
            <p:nvPr/>
          </p:nvSpPr>
          <p:spPr>
            <a:xfrm rot="10800000">
              <a:off x="228600" y="285802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2" name="Google Shape;512;p83"/>
            <p:cNvSpPr/>
            <p:nvPr/>
          </p:nvSpPr>
          <p:spPr>
            <a:xfrm rot="10800000">
              <a:off x="228600" y="3067579"/>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3" name="Google Shape;513;p83"/>
            <p:cNvSpPr/>
            <p:nvPr/>
          </p:nvSpPr>
          <p:spPr>
            <a:xfrm rot="10800000">
              <a:off x="228600" y="328100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4" name="Google Shape;514;p83"/>
            <p:cNvSpPr/>
            <p:nvPr/>
          </p:nvSpPr>
          <p:spPr>
            <a:xfrm rot="10800000">
              <a:off x="228600" y="3496381"/>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5" name="Google Shape;515;p83"/>
            <p:cNvSpPr/>
            <p:nvPr/>
          </p:nvSpPr>
          <p:spPr>
            <a:xfrm>
              <a:off x="228600" y="2249247"/>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6" name="Google Shape;516;p83"/>
            <p:cNvSpPr/>
            <p:nvPr/>
          </p:nvSpPr>
          <p:spPr>
            <a:xfrm>
              <a:off x="228600" y="205521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7" name="Google Shape;517;p83"/>
            <p:cNvSpPr/>
            <p:nvPr/>
          </p:nvSpPr>
          <p:spPr>
            <a:xfrm>
              <a:off x="228600" y="1865072"/>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8" name="Google Shape;518;p83"/>
            <p:cNvSpPr/>
            <p:nvPr/>
          </p:nvSpPr>
          <p:spPr>
            <a:xfrm>
              <a:off x="228600" y="1671044"/>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9" name="Google Shape;519;p83"/>
            <p:cNvSpPr/>
            <p:nvPr/>
          </p:nvSpPr>
          <p:spPr>
            <a:xfrm>
              <a:off x="228600" y="1473135"/>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0" name="Google Shape;520;p83"/>
            <p:cNvSpPr/>
            <p:nvPr/>
          </p:nvSpPr>
          <p:spPr>
            <a:xfrm>
              <a:off x="228600" y="1273287"/>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1" name="Google Shape;521;p83"/>
            <p:cNvSpPr/>
            <p:nvPr/>
          </p:nvSpPr>
          <p:spPr>
            <a:xfrm rot="10800000">
              <a:off x="228600" y="396"/>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2" name="Google Shape;522;p83"/>
            <p:cNvSpPr/>
            <p:nvPr/>
          </p:nvSpPr>
          <p:spPr>
            <a:xfrm rot="10800000">
              <a:off x="228600" y="210955"/>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3" name="Google Shape;523;p83"/>
            <p:cNvSpPr/>
            <p:nvPr/>
          </p:nvSpPr>
          <p:spPr>
            <a:xfrm rot="10800000">
              <a:off x="228600" y="420505"/>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4" name="Google Shape;524;p83"/>
            <p:cNvSpPr/>
            <p:nvPr/>
          </p:nvSpPr>
          <p:spPr>
            <a:xfrm rot="10800000">
              <a:off x="228600" y="630055"/>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5" name="Google Shape;525;p83"/>
            <p:cNvSpPr/>
            <p:nvPr/>
          </p:nvSpPr>
          <p:spPr>
            <a:xfrm rot="10800000">
              <a:off x="228600" y="843486"/>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6" name="Google Shape;526;p83"/>
            <p:cNvSpPr/>
            <p:nvPr/>
          </p:nvSpPr>
          <p:spPr>
            <a:xfrm rot="10800000">
              <a:off x="228600" y="1058857"/>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27" name="Google Shape;527;p83"/>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528" name="Google Shape;528;p8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529" name="Google Shape;529;p83"/>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0" name="Google Shape;530;p83"/>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83"/>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83"/>
          <p:cNvSpPr txBox="1">
            <a:spLocks noGrp="1"/>
          </p:cNvSpPr>
          <p:nvPr>
            <p:ph type="body" idx="3"/>
          </p:nvPr>
        </p:nvSpPr>
        <p:spPr>
          <a:xfrm>
            <a:off x="6095999" y="5910266"/>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83"/>
          <p:cNvSpPr txBox="1">
            <a:spLocks noGrp="1"/>
          </p:cNvSpPr>
          <p:nvPr>
            <p:ph type="body" idx="4"/>
          </p:nvPr>
        </p:nvSpPr>
        <p:spPr>
          <a:xfrm>
            <a:off x="10097333" y="5667009"/>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4" name="Google Shape;534;p83"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535"/>
        <p:cNvGrpSpPr/>
        <p:nvPr/>
      </p:nvGrpSpPr>
      <p:grpSpPr>
        <a:xfrm>
          <a:off x="0" y="0"/>
          <a:ext cx="0" cy="0"/>
          <a:chOff x="0" y="0"/>
          <a:chExt cx="0" cy="0"/>
        </a:xfrm>
      </p:grpSpPr>
      <p:grpSp>
        <p:nvGrpSpPr>
          <p:cNvPr id="536" name="Google Shape;536;p84"/>
          <p:cNvGrpSpPr/>
          <p:nvPr/>
        </p:nvGrpSpPr>
        <p:grpSpPr>
          <a:xfrm>
            <a:off x="0" y="330"/>
            <a:ext cx="12192000" cy="4198606"/>
            <a:chOff x="-1" y="395"/>
            <a:chExt cx="14630400" cy="5038327"/>
          </a:xfrm>
        </p:grpSpPr>
        <p:sp>
          <p:nvSpPr>
            <p:cNvPr id="537" name="Google Shape;537;p84"/>
            <p:cNvSpPr/>
            <p:nvPr/>
          </p:nvSpPr>
          <p:spPr>
            <a:xfrm>
              <a:off x="-1" y="4889427"/>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8" name="Google Shape;538;p84"/>
            <p:cNvSpPr/>
            <p:nvPr/>
          </p:nvSpPr>
          <p:spPr>
            <a:xfrm>
              <a:off x="-1" y="4698530"/>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9" name="Google Shape;539;p84"/>
            <p:cNvSpPr/>
            <p:nvPr/>
          </p:nvSpPr>
          <p:spPr>
            <a:xfrm>
              <a:off x="-1" y="4504136"/>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0" name="Google Shape;540;p84"/>
            <p:cNvSpPr/>
            <p:nvPr/>
          </p:nvSpPr>
          <p:spPr>
            <a:xfrm>
              <a:off x="-1" y="4313627"/>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1" name="Google Shape;541;p84"/>
            <p:cNvSpPr/>
            <p:nvPr/>
          </p:nvSpPr>
          <p:spPr>
            <a:xfrm>
              <a:off x="-1" y="4119233"/>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2" name="Google Shape;542;p84"/>
            <p:cNvSpPr/>
            <p:nvPr/>
          </p:nvSpPr>
          <p:spPr>
            <a:xfrm>
              <a:off x="-1" y="3920949"/>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3" name="Google Shape;543;p84"/>
            <p:cNvSpPr/>
            <p:nvPr/>
          </p:nvSpPr>
          <p:spPr>
            <a:xfrm>
              <a:off x="-1" y="3720723"/>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4" name="Google Shape;544;p84"/>
            <p:cNvSpPr/>
            <p:nvPr/>
          </p:nvSpPr>
          <p:spPr>
            <a:xfrm rot="10800000">
              <a:off x="0" y="244253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5" name="Google Shape;545;p84"/>
            <p:cNvSpPr/>
            <p:nvPr/>
          </p:nvSpPr>
          <p:spPr>
            <a:xfrm rot="10800000">
              <a:off x="0" y="265349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6" name="Google Shape;546;p84"/>
            <p:cNvSpPr/>
            <p:nvPr/>
          </p:nvSpPr>
          <p:spPr>
            <a:xfrm rot="10800000">
              <a:off x="0" y="286343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7" name="Google Shape;547;p84"/>
            <p:cNvSpPr/>
            <p:nvPr/>
          </p:nvSpPr>
          <p:spPr>
            <a:xfrm rot="10800000">
              <a:off x="0" y="307338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8" name="Google Shape;548;p84"/>
            <p:cNvSpPr/>
            <p:nvPr/>
          </p:nvSpPr>
          <p:spPr>
            <a:xfrm rot="10800000">
              <a:off x="0" y="3287220"/>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9" name="Google Shape;549;p84"/>
            <p:cNvSpPr/>
            <p:nvPr/>
          </p:nvSpPr>
          <p:spPr>
            <a:xfrm rot="10800000">
              <a:off x="0" y="350300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0" name="Google Shape;550;p84"/>
            <p:cNvSpPr/>
            <p:nvPr/>
          </p:nvSpPr>
          <p:spPr>
            <a:xfrm>
              <a:off x="-1" y="2253505"/>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1" name="Google Shape;551;p84"/>
            <p:cNvSpPr/>
            <p:nvPr/>
          </p:nvSpPr>
          <p:spPr>
            <a:xfrm>
              <a:off x="-1" y="205910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2" name="Google Shape;552;p84"/>
            <p:cNvSpPr/>
            <p:nvPr/>
          </p:nvSpPr>
          <p:spPr>
            <a:xfrm>
              <a:off x="-1" y="1868602"/>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3" name="Google Shape;553;p84"/>
            <p:cNvSpPr/>
            <p:nvPr/>
          </p:nvSpPr>
          <p:spPr>
            <a:xfrm>
              <a:off x="-1" y="1674207"/>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4" name="Google Shape;554;p84"/>
            <p:cNvSpPr/>
            <p:nvPr/>
          </p:nvSpPr>
          <p:spPr>
            <a:xfrm>
              <a:off x="-1" y="1475923"/>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5" name="Google Shape;555;p84"/>
            <p:cNvSpPr/>
            <p:nvPr/>
          </p:nvSpPr>
          <p:spPr>
            <a:xfrm>
              <a:off x="-1" y="1275696"/>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6" name="Google Shape;556;p84"/>
            <p:cNvSpPr/>
            <p:nvPr/>
          </p:nvSpPr>
          <p:spPr>
            <a:xfrm rot="10800000">
              <a:off x="0" y="39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557" name="Google Shape;557;p84"/>
            <p:cNvSpPr/>
            <p:nvPr/>
          </p:nvSpPr>
          <p:spPr>
            <a:xfrm rot="10800000">
              <a:off x="0" y="21135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8" name="Google Shape;558;p84"/>
            <p:cNvSpPr/>
            <p:nvPr/>
          </p:nvSpPr>
          <p:spPr>
            <a:xfrm rot="10800000">
              <a:off x="0" y="421300"/>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9" name="Google Shape;559;p84"/>
            <p:cNvSpPr/>
            <p:nvPr/>
          </p:nvSpPr>
          <p:spPr>
            <a:xfrm rot="10800000">
              <a:off x="0" y="63124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0" name="Google Shape;560;p84"/>
            <p:cNvSpPr/>
            <p:nvPr/>
          </p:nvSpPr>
          <p:spPr>
            <a:xfrm rot="10800000">
              <a:off x="0" y="845082"/>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1" name="Google Shape;561;p84"/>
            <p:cNvSpPr/>
            <p:nvPr/>
          </p:nvSpPr>
          <p:spPr>
            <a:xfrm rot="10800000">
              <a:off x="0" y="106086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62" name="Google Shape;562;p84"/>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563" name="Google Shape;563;p84"/>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4" name="Google Shape;564;p84"/>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5" name="Google Shape;565;p84"/>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6" name="Google Shape;566;p84"/>
          <p:cNvSpPr txBox="1">
            <a:spLocks noGrp="1"/>
          </p:cNvSpPr>
          <p:nvPr>
            <p:ph type="body" idx="3"/>
          </p:nvPr>
        </p:nvSpPr>
        <p:spPr>
          <a:xfrm>
            <a:off x="6010011" y="5902549"/>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7" name="Google Shape;567;p84"/>
          <p:cNvSpPr txBox="1">
            <a:spLocks noGrp="1"/>
          </p:cNvSpPr>
          <p:nvPr>
            <p:ph type="body" idx="4"/>
          </p:nvPr>
        </p:nvSpPr>
        <p:spPr>
          <a:xfrm>
            <a:off x="10097332" y="5660657"/>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8" name="Google Shape;568;p84"/>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569" name="Google Shape;569;p84"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570"/>
        <p:cNvGrpSpPr/>
        <p:nvPr/>
      </p:nvGrpSpPr>
      <p:grpSpPr>
        <a:xfrm>
          <a:off x="0" y="0"/>
          <a:ext cx="0" cy="0"/>
          <a:chOff x="0" y="0"/>
          <a:chExt cx="0" cy="0"/>
        </a:xfrm>
      </p:grpSpPr>
      <p:sp>
        <p:nvSpPr>
          <p:cNvPr id="571" name="Google Shape;571;p85"/>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2" name="Google Shape;572;p85"/>
          <p:cNvSpPr txBox="1">
            <a:spLocks noGrp="1"/>
          </p:cNvSpPr>
          <p:nvPr>
            <p:ph type="title"/>
          </p:nvPr>
        </p:nvSpPr>
        <p:spPr>
          <a:xfrm>
            <a:off x="5019674" y="1162300"/>
            <a:ext cx="6353176" cy="328664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73" name="Google Shape;573;p85"/>
          <p:cNvGrpSpPr/>
          <p:nvPr/>
        </p:nvGrpSpPr>
        <p:grpSpPr>
          <a:xfrm>
            <a:off x="0" y="4477926"/>
            <a:ext cx="12192000" cy="2367623"/>
            <a:chOff x="228600" y="396"/>
            <a:chExt cx="14173200" cy="5028804"/>
          </a:xfrm>
        </p:grpSpPr>
        <p:sp>
          <p:nvSpPr>
            <p:cNvPr id="574" name="Google Shape;574;p85"/>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5" name="Google Shape;575;p85"/>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6" name="Google Shape;576;p85"/>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7" name="Google Shape;577;p85"/>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8" name="Google Shape;578;p85"/>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9" name="Google Shape;579;p85"/>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0" name="Google Shape;580;p85"/>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1" name="Google Shape;581;p85"/>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2" name="Google Shape;582;p85"/>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p85"/>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4" name="Google Shape;584;p85"/>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5" name="Google Shape;585;p85"/>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6" name="Google Shape;586;p85"/>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7" name="Google Shape;587;p85"/>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8" name="Google Shape;588;p85"/>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9" name="Google Shape;589;p85"/>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0" name="Google Shape;590;p85"/>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1" name="Google Shape;591;p85"/>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2" name="Google Shape;592;p85"/>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3" name="Google Shape;593;p85"/>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4" name="Google Shape;594;p85"/>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5" name="Google Shape;595;p85"/>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p85"/>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p85"/>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p85"/>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99" name="Google Shape;599;p85"/>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00" name="Google Shape;600;p85"/>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GB"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89"/>
        <p:cNvGrpSpPr/>
        <p:nvPr/>
      </p:nvGrpSpPr>
      <p:grpSpPr>
        <a:xfrm>
          <a:off x="0" y="0"/>
          <a:ext cx="0" cy="0"/>
          <a:chOff x="0" y="0"/>
          <a:chExt cx="0" cy="0"/>
        </a:xfrm>
      </p:grpSpPr>
      <p:sp>
        <p:nvSpPr>
          <p:cNvPr id="90" name="Google Shape;90;p32"/>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 name="Google Shape;91;p32"/>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 name="Google Shape;93;p32"/>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 name="Google Shape;94;p32"/>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 name="Google Shape;95;p32"/>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32"/>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p32"/>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p32"/>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32"/>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32"/>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32"/>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32"/>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32"/>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32"/>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32"/>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32"/>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32"/>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32"/>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32"/>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p32"/>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p32"/>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p32"/>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601"/>
        <p:cNvGrpSpPr/>
        <p:nvPr/>
      </p:nvGrpSpPr>
      <p:grpSpPr>
        <a:xfrm>
          <a:off x="0" y="0"/>
          <a:ext cx="0" cy="0"/>
          <a:chOff x="0" y="0"/>
          <a:chExt cx="0" cy="0"/>
        </a:xfrm>
      </p:grpSpPr>
      <p:sp>
        <p:nvSpPr>
          <p:cNvPr id="602" name="Google Shape;602;p8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3" name="Google Shape;603;p86"/>
          <p:cNvSpPr txBox="1">
            <a:spLocks noGrp="1"/>
          </p:cNvSpPr>
          <p:nvPr>
            <p:ph type="title"/>
          </p:nvPr>
        </p:nvSpPr>
        <p:spPr>
          <a:xfrm>
            <a:off x="5019675" y="1082661"/>
            <a:ext cx="6213933" cy="329081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4" name="Google Shape;604;p86"/>
          <p:cNvGrpSpPr/>
          <p:nvPr/>
        </p:nvGrpSpPr>
        <p:grpSpPr>
          <a:xfrm>
            <a:off x="0" y="4469877"/>
            <a:ext cx="12192000" cy="2390424"/>
            <a:chOff x="-1" y="5363852"/>
            <a:chExt cx="14630400" cy="2868509"/>
          </a:xfrm>
        </p:grpSpPr>
        <p:sp>
          <p:nvSpPr>
            <p:cNvPr id="605" name="Google Shape;605;p86"/>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6" name="Google Shape;606;p86"/>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7" name="Google Shape;607;p86"/>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86"/>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9" name="Google Shape;609;p86"/>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0" name="Google Shape;610;p86"/>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86"/>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2" name="Google Shape;612;p86"/>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3" name="Google Shape;613;p86"/>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86"/>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5" name="Google Shape;615;p86"/>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6" name="Google Shape;616;p86"/>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p86"/>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8" name="Google Shape;618;p86"/>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9" name="Google Shape;619;p86"/>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0" name="Google Shape;620;p86"/>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1" name="Google Shape;621;p86"/>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2" name="Google Shape;622;p86"/>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3" name="Google Shape;623;p86"/>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4" name="Google Shape;624;p86"/>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25" name="Google Shape;625;p86"/>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26" name="Google Shape;626;p86"/>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GB"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627"/>
        <p:cNvGrpSpPr/>
        <p:nvPr/>
      </p:nvGrpSpPr>
      <p:grpSpPr>
        <a:xfrm>
          <a:off x="0" y="0"/>
          <a:ext cx="0" cy="0"/>
          <a:chOff x="0" y="0"/>
          <a:chExt cx="0" cy="0"/>
        </a:xfrm>
      </p:grpSpPr>
      <p:sp>
        <p:nvSpPr>
          <p:cNvPr id="628" name="Google Shape;628;p8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9" name="Google Shape;629;p87"/>
          <p:cNvSpPr txBox="1">
            <a:spLocks noGrp="1"/>
          </p:cNvSpPr>
          <p:nvPr>
            <p:ph type="title"/>
          </p:nvPr>
        </p:nvSpPr>
        <p:spPr>
          <a:xfrm>
            <a:off x="5019675" y="1162850"/>
            <a:ext cx="6213933" cy="326997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0" name="Google Shape;630;p87"/>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1" name="Google Shape;631;p87"/>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2" name="Google Shape;632;p87"/>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3" name="Google Shape;633;p87"/>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4" name="Google Shape;634;p87"/>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5" name="Google Shape;635;p87"/>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6" name="Google Shape;636;p87"/>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p87"/>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p87"/>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p87"/>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p87"/>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1" name="Google Shape;641;p87"/>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2" name="Google Shape;642;p87"/>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3" name="Google Shape;643;p87"/>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p87"/>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5" name="Google Shape;645;p87"/>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6" name="Google Shape;646;p87"/>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7" name="Google Shape;647;p87"/>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8" name="Google Shape;648;p87"/>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9" name="Google Shape;649;p87"/>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0" name="Google Shape;650;p87"/>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651" name="Google Shape;651;p87"/>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GB"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652"/>
        <p:cNvGrpSpPr/>
        <p:nvPr/>
      </p:nvGrpSpPr>
      <p:grpSpPr>
        <a:xfrm>
          <a:off x="0" y="0"/>
          <a:ext cx="0" cy="0"/>
          <a:chOff x="0" y="0"/>
          <a:chExt cx="0" cy="0"/>
        </a:xfrm>
      </p:grpSpPr>
      <p:sp>
        <p:nvSpPr>
          <p:cNvPr id="653" name="Google Shape;653;p88"/>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p88"/>
          <p:cNvSpPr txBox="1">
            <a:spLocks noGrp="1"/>
          </p:cNvSpPr>
          <p:nvPr>
            <p:ph type="title"/>
          </p:nvPr>
        </p:nvSpPr>
        <p:spPr>
          <a:xfrm>
            <a:off x="5019675" y="445091"/>
            <a:ext cx="5782460" cy="71775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55" name="Google Shape;655;p88"/>
          <p:cNvGrpSpPr/>
          <p:nvPr/>
        </p:nvGrpSpPr>
        <p:grpSpPr>
          <a:xfrm>
            <a:off x="0" y="4477926"/>
            <a:ext cx="12192000" cy="2367623"/>
            <a:chOff x="228600" y="396"/>
            <a:chExt cx="14173200" cy="5028804"/>
          </a:xfrm>
        </p:grpSpPr>
        <p:sp>
          <p:nvSpPr>
            <p:cNvPr id="656" name="Google Shape;656;p88"/>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7" name="Google Shape;657;p88"/>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8" name="Google Shape;658;p88"/>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9" name="Google Shape;659;p88"/>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0" name="Google Shape;660;p88"/>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1" name="Google Shape;661;p88"/>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2" name="Google Shape;662;p88"/>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3" name="Google Shape;663;p88"/>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4" name="Google Shape;664;p88"/>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p88"/>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6" name="Google Shape;666;p88"/>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7" name="Google Shape;667;p88"/>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8" name="Google Shape;668;p88"/>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9" name="Google Shape;669;p88"/>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0" name="Google Shape;670;p88"/>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1" name="Google Shape;671;p88"/>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2" name="Google Shape;672;p88"/>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p88"/>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p88"/>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p88"/>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6" name="Google Shape;676;p88"/>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7" name="Google Shape;677;p88"/>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p88"/>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9" name="Google Shape;679;p88"/>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0" name="Google Shape;680;p88"/>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81" name="Google Shape;681;p88"/>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82" name="Google Shape;682;p88"/>
          <p:cNvSpPr txBox="1"/>
          <p:nvPr/>
        </p:nvSpPr>
        <p:spPr>
          <a:xfrm>
            <a:off x="5019675" y="1162850"/>
            <a:ext cx="6213933" cy="3269974"/>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GB" sz="2800" b="0" i="0" u="none" strike="noStrike" cap="none">
                <a:solidFill>
                  <a:srgbClr val="303030"/>
                </a:solidFill>
                <a:latin typeface="DM Sans Medium"/>
                <a:ea typeface="DM Sans Medium"/>
                <a:cs typeface="DM Sans Medium"/>
                <a:sym typeface="DM Sans Medium"/>
              </a:rPr>
              <a:t>Click to edit section title </a:t>
            </a:r>
            <a:br>
              <a:rPr lang="en-GB" sz="2800" b="0" i="0" u="none" strike="noStrike" cap="none">
                <a:solidFill>
                  <a:srgbClr val="303030"/>
                </a:solidFill>
                <a:latin typeface="DM Sans Medium"/>
                <a:ea typeface="DM Sans Medium"/>
                <a:cs typeface="DM Sans Medium"/>
                <a:sym typeface="DM Sans Medium"/>
              </a:rPr>
            </a:br>
            <a:r>
              <a:rPr lang="en-GB"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683"/>
        <p:cNvGrpSpPr/>
        <p:nvPr/>
      </p:nvGrpSpPr>
      <p:grpSpPr>
        <a:xfrm>
          <a:off x="0" y="0"/>
          <a:ext cx="0" cy="0"/>
          <a:chOff x="0" y="0"/>
          <a:chExt cx="0" cy="0"/>
        </a:xfrm>
      </p:grpSpPr>
      <p:sp>
        <p:nvSpPr>
          <p:cNvPr id="684" name="Google Shape;684;p8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5" name="Google Shape;685;p89"/>
          <p:cNvSpPr txBox="1">
            <a:spLocks noGrp="1"/>
          </p:cNvSpPr>
          <p:nvPr>
            <p:ph type="title"/>
          </p:nvPr>
        </p:nvSpPr>
        <p:spPr>
          <a:xfrm>
            <a:off x="5019675" y="1072592"/>
            <a:ext cx="6200775" cy="332995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86" name="Google Shape;686;p89"/>
          <p:cNvGrpSpPr/>
          <p:nvPr/>
        </p:nvGrpSpPr>
        <p:grpSpPr>
          <a:xfrm>
            <a:off x="0" y="4477926"/>
            <a:ext cx="12192000" cy="2367623"/>
            <a:chOff x="228600" y="396"/>
            <a:chExt cx="14173200" cy="5028804"/>
          </a:xfrm>
        </p:grpSpPr>
        <p:sp>
          <p:nvSpPr>
            <p:cNvPr id="687" name="Google Shape;687;p89"/>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8" name="Google Shape;688;p89"/>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p89"/>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0" name="Google Shape;690;p89"/>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1" name="Google Shape;691;p89"/>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2" name="Google Shape;692;p89"/>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3" name="Google Shape;693;p89"/>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4" name="Google Shape;694;p89"/>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5" name="Google Shape;695;p89"/>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6" name="Google Shape;696;p89"/>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7" name="Google Shape;697;p89"/>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8" name="Google Shape;698;p89"/>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9" name="Google Shape;699;p89"/>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p89"/>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p89"/>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p89"/>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p89"/>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p89"/>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p89"/>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p89"/>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p89"/>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p89"/>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p89"/>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p89"/>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p89"/>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12" name="Google Shape;712;p89"/>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13" name="Google Shape;713;p89"/>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GB"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714"/>
        <p:cNvGrpSpPr/>
        <p:nvPr/>
      </p:nvGrpSpPr>
      <p:grpSpPr>
        <a:xfrm>
          <a:off x="0" y="0"/>
          <a:ext cx="0" cy="0"/>
          <a:chOff x="0" y="0"/>
          <a:chExt cx="0" cy="0"/>
        </a:xfrm>
      </p:grpSpPr>
      <p:sp>
        <p:nvSpPr>
          <p:cNvPr id="715" name="Google Shape;715;p9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p90"/>
          <p:cNvSpPr txBox="1">
            <a:spLocks noGrp="1"/>
          </p:cNvSpPr>
          <p:nvPr>
            <p:ph type="title"/>
          </p:nvPr>
        </p:nvSpPr>
        <p:spPr>
          <a:xfrm>
            <a:off x="5019673" y="990600"/>
            <a:ext cx="6877051" cy="341716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17" name="Google Shape;717;p90"/>
          <p:cNvGrpSpPr/>
          <p:nvPr/>
        </p:nvGrpSpPr>
        <p:grpSpPr>
          <a:xfrm>
            <a:off x="0" y="4477926"/>
            <a:ext cx="12192000" cy="2367623"/>
            <a:chOff x="228600" y="396"/>
            <a:chExt cx="14173200" cy="5028804"/>
          </a:xfrm>
        </p:grpSpPr>
        <p:sp>
          <p:nvSpPr>
            <p:cNvPr id="718" name="Google Shape;718;p90"/>
            <p:cNvSpPr/>
            <p:nvPr/>
          </p:nvSpPr>
          <p:spPr>
            <a:xfrm>
              <a:off x="228600" y="4880187"/>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9" name="Google Shape;719;p90"/>
            <p:cNvSpPr/>
            <p:nvPr/>
          </p:nvSpPr>
          <p:spPr>
            <a:xfrm>
              <a:off x="228600" y="4689651"/>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0" name="Google Shape;720;p90"/>
            <p:cNvSpPr/>
            <p:nvPr/>
          </p:nvSpPr>
          <p:spPr>
            <a:xfrm>
              <a:off x="228600" y="4495624"/>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1" name="Google Shape;721;p90"/>
            <p:cNvSpPr/>
            <p:nvPr/>
          </p:nvSpPr>
          <p:spPr>
            <a:xfrm>
              <a:off x="228600" y="4305476"/>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p90"/>
            <p:cNvSpPr/>
            <p:nvPr/>
          </p:nvSpPr>
          <p:spPr>
            <a:xfrm>
              <a:off x="228600" y="411144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3" name="Google Shape;723;p90"/>
            <p:cNvSpPr/>
            <p:nvPr/>
          </p:nvSpPr>
          <p:spPr>
            <a:xfrm>
              <a:off x="228600" y="3913540"/>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4" name="Google Shape;724;p90"/>
            <p:cNvSpPr/>
            <p:nvPr/>
          </p:nvSpPr>
          <p:spPr>
            <a:xfrm>
              <a:off x="228600" y="3713692"/>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p90"/>
            <p:cNvSpPr/>
            <p:nvPr/>
          </p:nvSpPr>
          <p:spPr>
            <a:xfrm rot="10800000">
              <a:off x="228600" y="2437920"/>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6" name="Google Shape;726;p90"/>
            <p:cNvSpPr/>
            <p:nvPr/>
          </p:nvSpPr>
          <p:spPr>
            <a:xfrm rot="10800000">
              <a:off x="228600" y="2648479"/>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p90"/>
            <p:cNvSpPr/>
            <p:nvPr/>
          </p:nvSpPr>
          <p:spPr>
            <a:xfrm rot="10800000">
              <a:off x="228600" y="285802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p90"/>
            <p:cNvSpPr/>
            <p:nvPr/>
          </p:nvSpPr>
          <p:spPr>
            <a:xfrm rot="10800000">
              <a:off x="228600" y="3067579"/>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p90"/>
            <p:cNvSpPr/>
            <p:nvPr/>
          </p:nvSpPr>
          <p:spPr>
            <a:xfrm rot="10800000">
              <a:off x="228600" y="328100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p90"/>
            <p:cNvSpPr/>
            <p:nvPr/>
          </p:nvSpPr>
          <p:spPr>
            <a:xfrm rot="10800000">
              <a:off x="228600" y="3496381"/>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p90"/>
            <p:cNvSpPr/>
            <p:nvPr/>
          </p:nvSpPr>
          <p:spPr>
            <a:xfrm>
              <a:off x="228600" y="2249247"/>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p90"/>
            <p:cNvSpPr/>
            <p:nvPr/>
          </p:nvSpPr>
          <p:spPr>
            <a:xfrm>
              <a:off x="228600" y="205521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p90"/>
            <p:cNvSpPr/>
            <p:nvPr/>
          </p:nvSpPr>
          <p:spPr>
            <a:xfrm>
              <a:off x="228600" y="1865072"/>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p90"/>
            <p:cNvSpPr/>
            <p:nvPr/>
          </p:nvSpPr>
          <p:spPr>
            <a:xfrm>
              <a:off x="228600" y="1671044"/>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p90"/>
            <p:cNvSpPr/>
            <p:nvPr/>
          </p:nvSpPr>
          <p:spPr>
            <a:xfrm>
              <a:off x="228600" y="1473135"/>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p90"/>
            <p:cNvSpPr/>
            <p:nvPr/>
          </p:nvSpPr>
          <p:spPr>
            <a:xfrm>
              <a:off x="228600" y="1273287"/>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p90"/>
            <p:cNvSpPr/>
            <p:nvPr/>
          </p:nvSpPr>
          <p:spPr>
            <a:xfrm rot="10800000">
              <a:off x="228600" y="396"/>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p90"/>
            <p:cNvSpPr/>
            <p:nvPr/>
          </p:nvSpPr>
          <p:spPr>
            <a:xfrm rot="10800000">
              <a:off x="228600" y="210955"/>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p90"/>
            <p:cNvSpPr/>
            <p:nvPr/>
          </p:nvSpPr>
          <p:spPr>
            <a:xfrm rot="10800000">
              <a:off x="228600" y="420505"/>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p90"/>
            <p:cNvSpPr/>
            <p:nvPr/>
          </p:nvSpPr>
          <p:spPr>
            <a:xfrm rot="10800000">
              <a:off x="228600" y="630055"/>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p90"/>
            <p:cNvSpPr/>
            <p:nvPr/>
          </p:nvSpPr>
          <p:spPr>
            <a:xfrm rot="10800000">
              <a:off x="228600" y="843486"/>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2" name="Google Shape;742;p90"/>
            <p:cNvSpPr/>
            <p:nvPr/>
          </p:nvSpPr>
          <p:spPr>
            <a:xfrm rot="10800000">
              <a:off x="228600" y="1058857"/>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43" name="Google Shape;743;p90"/>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44" name="Google Shape;744;p90"/>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GB"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745"/>
        <p:cNvGrpSpPr/>
        <p:nvPr/>
      </p:nvGrpSpPr>
      <p:grpSpPr>
        <a:xfrm>
          <a:off x="0" y="0"/>
          <a:ext cx="0" cy="0"/>
          <a:chOff x="0" y="0"/>
          <a:chExt cx="0" cy="0"/>
        </a:xfrm>
      </p:grpSpPr>
      <p:sp>
        <p:nvSpPr>
          <p:cNvPr id="746" name="Google Shape;746;p9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7" name="Google Shape;747;p91"/>
          <p:cNvSpPr txBox="1">
            <a:spLocks noGrp="1"/>
          </p:cNvSpPr>
          <p:nvPr>
            <p:ph type="title"/>
          </p:nvPr>
        </p:nvSpPr>
        <p:spPr>
          <a:xfrm>
            <a:off x="5019675" y="3429000"/>
            <a:ext cx="6743700" cy="9735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8" name="Google Shape;748;p91"/>
          <p:cNvGrpSpPr/>
          <p:nvPr/>
        </p:nvGrpSpPr>
        <p:grpSpPr>
          <a:xfrm>
            <a:off x="0" y="4477926"/>
            <a:ext cx="12192000" cy="2367623"/>
            <a:chOff x="228600" y="396"/>
            <a:chExt cx="14173200" cy="5028804"/>
          </a:xfrm>
        </p:grpSpPr>
        <p:sp>
          <p:nvSpPr>
            <p:cNvPr id="749" name="Google Shape;749;p91"/>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0" name="Google Shape;750;p91"/>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1" name="Google Shape;751;p91"/>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2" name="Google Shape;752;p91"/>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3" name="Google Shape;753;p91"/>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4" name="Google Shape;754;p91"/>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5" name="Google Shape;755;p91"/>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6" name="Google Shape;756;p91"/>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7" name="Google Shape;757;p91"/>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8" name="Google Shape;758;p91"/>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9" name="Google Shape;759;p91"/>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0" name="Google Shape;760;p91"/>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1" name="Google Shape;761;p91"/>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p91"/>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3" name="Google Shape;763;p91"/>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4" name="Google Shape;764;p91"/>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5" name="Google Shape;765;p91"/>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p91"/>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7" name="Google Shape;767;p91"/>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8" name="Google Shape;768;p91"/>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9" name="Google Shape;769;p91"/>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0" name="Google Shape;770;p91"/>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1" name="Google Shape;771;p91"/>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2" name="Google Shape;772;p91"/>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3" name="Google Shape;773;p91"/>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74" name="Google Shape;774;p91"/>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775"/>
        <p:cNvGrpSpPr/>
        <p:nvPr/>
      </p:nvGrpSpPr>
      <p:grpSpPr>
        <a:xfrm>
          <a:off x="0" y="0"/>
          <a:ext cx="0" cy="0"/>
          <a:chOff x="0" y="0"/>
          <a:chExt cx="0" cy="0"/>
        </a:xfrm>
      </p:grpSpPr>
      <p:sp>
        <p:nvSpPr>
          <p:cNvPr id="776" name="Google Shape;776;p9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777" name="Google Shape;777;p93"/>
          <p:cNvGrpSpPr/>
          <p:nvPr/>
        </p:nvGrpSpPr>
        <p:grpSpPr>
          <a:xfrm>
            <a:off x="1" y="330"/>
            <a:ext cx="12192000" cy="6857671"/>
            <a:chOff x="228600" y="396"/>
            <a:chExt cx="14173200" cy="5028804"/>
          </a:xfrm>
        </p:grpSpPr>
        <p:sp>
          <p:nvSpPr>
            <p:cNvPr id="778" name="Google Shape;778;p93"/>
            <p:cNvSpPr/>
            <p:nvPr/>
          </p:nvSpPr>
          <p:spPr>
            <a:xfrm>
              <a:off x="228600" y="4880187"/>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9" name="Google Shape;779;p93"/>
            <p:cNvSpPr/>
            <p:nvPr/>
          </p:nvSpPr>
          <p:spPr>
            <a:xfrm>
              <a:off x="228600" y="4689651"/>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0" name="Google Shape;780;p93"/>
            <p:cNvSpPr/>
            <p:nvPr/>
          </p:nvSpPr>
          <p:spPr>
            <a:xfrm>
              <a:off x="228600" y="4495624"/>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1" name="Google Shape;781;p93"/>
            <p:cNvSpPr/>
            <p:nvPr/>
          </p:nvSpPr>
          <p:spPr>
            <a:xfrm>
              <a:off x="228600" y="4305476"/>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2" name="Google Shape;782;p93"/>
            <p:cNvSpPr/>
            <p:nvPr/>
          </p:nvSpPr>
          <p:spPr>
            <a:xfrm>
              <a:off x="228600" y="411144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3" name="Google Shape;783;p93"/>
            <p:cNvSpPr/>
            <p:nvPr/>
          </p:nvSpPr>
          <p:spPr>
            <a:xfrm>
              <a:off x="228600" y="3913540"/>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4" name="Google Shape;784;p93"/>
            <p:cNvSpPr/>
            <p:nvPr/>
          </p:nvSpPr>
          <p:spPr>
            <a:xfrm>
              <a:off x="228600" y="3713692"/>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5" name="Google Shape;785;p93"/>
            <p:cNvSpPr/>
            <p:nvPr/>
          </p:nvSpPr>
          <p:spPr>
            <a:xfrm rot="10800000">
              <a:off x="228600" y="2437920"/>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6" name="Google Shape;786;p93"/>
            <p:cNvSpPr/>
            <p:nvPr/>
          </p:nvSpPr>
          <p:spPr>
            <a:xfrm rot="10800000">
              <a:off x="228600" y="2648479"/>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p93"/>
            <p:cNvSpPr/>
            <p:nvPr/>
          </p:nvSpPr>
          <p:spPr>
            <a:xfrm rot="10800000">
              <a:off x="228600" y="285802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8" name="Google Shape;788;p93"/>
            <p:cNvSpPr/>
            <p:nvPr/>
          </p:nvSpPr>
          <p:spPr>
            <a:xfrm rot="10800000">
              <a:off x="228600" y="3067579"/>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9" name="Google Shape;789;p93"/>
            <p:cNvSpPr/>
            <p:nvPr/>
          </p:nvSpPr>
          <p:spPr>
            <a:xfrm rot="10800000">
              <a:off x="228600" y="328100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0" name="Google Shape;790;p93"/>
            <p:cNvSpPr/>
            <p:nvPr/>
          </p:nvSpPr>
          <p:spPr>
            <a:xfrm rot="10800000">
              <a:off x="228600" y="3496381"/>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1" name="Google Shape;791;p93"/>
            <p:cNvSpPr/>
            <p:nvPr/>
          </p:nvSpPr>
          <p:spPr>
            <a:xfrm>
              <a:off x="228600" y="2249247"/>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2" name="Google Shape;792;p93"/>
            <p:cNvSpPr/>
            <p:nvPr/>
          </p:nvSpPr>
          <p:spPr>
            <a:xfrm>
              <a:off x="228600" y="205521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3" name="Google Shape;793;p93"/>
            <p:cNvSpPr/>
            <p:nvPr/>
          </p:nvSpPr>
          <p:spPr>
            <a:xfrm>
              <a:off x="228600" y="1865072"/>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4" name="Google Shape;794;p93"/>
            <p:cNvSpPr/>
            <p:nvPr/>
          </p:nvSpPr>
          <p:spPr>
            <a:xfrm>
              <a:off x="228600" y="1671044"/>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5" name="Google Shape;795;p93"/>
            <p:cNvSpPr/>
            <p:nvPr/>
          </p:nvSpPr>
          <p:spPr>
            <a:xfrm>
              <a:off x="228600" y="1473135"/>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6" name="Google Shape;796;p93"/>
            <p:cNvSpPr/>
            <p:nvPr/>
          </p:nvSpPr>
          <p:spPr>
            <a:xfrm>
              <a:off x="228600" y="1273287"/>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7" name="Google Shape;797;p93"/>
            <p:cNvSpPr/>
            <p:nvPr/>
          </p:nvSpPr>
          <p:spPr>
            <a:xfrm rot="10800000">
              <a:off x="228600" y="396"/>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8" name="Google Shape;798;p93"/>
            <p:cNvSpPr/>
            <p:nvPr/>
          </p:nvSpPr>
          <p:spPr>
            <a:xfrm rot="10800000">
              <a:off x="228600" y="210955"/>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9" name="Google Shape;799;p93"/>
            <p:cNvSpPr/>
            <p:nvPr/>
          </p:nvSpPr>
          <p:spPr>
            <a:xfrm rot="10800000">
              <a:off x="228600" y="420505"/>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0" name="Google Shape;800;p93"/>
            <p:cNvSpPr/>
            <p:nvPr/>
          </p:nvSpPr>
          <p:spPr>
            <a:xfrm rot="10800000">
              <a:off x="228600" y="630055"/>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1" name="Google Shape;801;p93"/>
            <p:cNvSpPr/>
            <p:nvPr/>
          </p:nvSpPr>
          <p:spPr>
            <a:xfrm rot="10800000">
              <a:off x="228600" y="843486"/>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2" name="Google Shape;802;p93"/>
            <p:cNvSpPr/>
            <p:nvPr/>
          </p:nvSpPr>
          <p:spPr>
            <a:xfrm rot="10800000">
              <a:off x="228600" y="1058857"/>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03" name="Google Shape;803;p93"/>
          <p:cNvSpPr txBox="1">
            <a:spLocks noGrp="1"/>
          </p:cNvSpPr>
          <p:nvPr>
            <p:ph type="title"/>
          </p:nvPr>
        </p:nvSpPr>
        <p:spPr>
          <a:xfrm>
            <a:off x="1410607" y="3015207"/>
            <a:ext cx="10287000" cy="132556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4" name="Google Shape;804;p93"/>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805"/>
        <p:cNvGrpSpPr/>
        <p:nvPr/>
      </p:nvGrpSpPr>
      <p:grpSpPr>
        <a:xfrm>
          <a:off x="0" y="0"/>
          <a:ext cx="0" cy="0"/>
          <a:chOff x="0" y="0"/>
          <a:chExt cx="0" cy="0"/>
        </a:xfrm>
      </p:grpSpPr>
      <p:sp>
        <p:nvSpPr>
          <p:cNvPr id="806" name="Google Shape;806;p94"/>
          <p:cNvSpPr/>
          <p:nvPr/>
        </p:nvSpPr>
        <p:spPr>
          <a:xfrm rot="-8100000">
            <a:off x="554218" y="2507700"/>
            <a:ext cx="2080724" cy="2080724"/>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07" name="Google Shape;807;p94"/>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808"/>
        <p:cNvGrpSpPr/>
        <p:nvPr/>
      </p:nvGrpSpPr>
      <p:grpSpPr>
        <a:xfrm>
          <a:off x="0" y="0"/>
          <a:ext cx="0" cy="0"/>
          <a:chOff x="0" y="0"/>
          <a:chExt cx="0" cy="0"/>
        </a:xfrm>
      </p:grpSpPr>
      <p:sp>
        <p:nvSpPr>
          <p:cNvPr id="809" name="Google Shape;809;p95"/>
          <p:cNvSpPr/>
          <p:nvPr/>
        </p:nvSpPr>
        <p:spPr>
          <a:xfrm rot="-8100000">
            <a:off x="574691" y="2507700"/>
            <a:ext cx="2080724" cy="2080724"/>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10" name="Google Shape;810;p95"/>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11" name="Google Shape;811;p95"/>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812"/>
        <p:cNvGrpSpPr/>
        <p:nvPr/>
      </p:nvGrpSpPr>
      <p:grpSpPr>
        <a:xfrm>
          <a:off x="0" y="0"/>
          <a:ext cx="0" cy="0"/>
          <a:chOff x="0" y="0"/>
          <a:chExt cx="0" cy="0"/>
        </a:xfrm>
      </p:grpSpPr>
      <p:sp>
        <p:nvSpPr>
          <p:cNvPr id="813" name="Google Shape;813;p96"/>
          <p:cNvSpPr/>
          <p:nvPr/>
        </p:nvSpPr>
        <p:spPr>
          <a:xfrm rot="-8100000">
            <a:off x="554217" y="2507700"/>
            <a:ext cx="2080724" cy="2080724"/>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14" name="Google Shape;814;p96"/>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15" name="Google Shape;815;p96"/>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13"/>
        <p:cNvGrpSpPr/>
        <p:nvPr/>
      </p:nvGrpSpPr>
      <p:grpSpPr>
        <a:xfrm>
          <a:off x="0" y="0"/>
          <a:ext cx="0" cy="0"/>
          <a:chOff x="0" y="0"/>
          <a:chExt cx="0" cy="0"/>
        </a:xfrm>
      </p:grpSpPr>
      <p:sp>
        <p:nvSpPr>
          <p:cNvPr id="114" name="Google Shape;114;p3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33"/>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6" name="Google Shape;116;p3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17" name="Google Shape;117;p33"/>
          <p:cNvGrpSpPr/>
          <p:nvPr/>
        </p:nvGrpSpPr>
        <p:grpSpPr>
          <a:xfrm>
            <a:off x="481582" y="896740"/>
            <a:ext cx="430723" cy="760860"/>
            <a:chOff x="5962307" y="432768"/>
            <a:chExt cx="1057621" cy="1754327"/>
          </a:xfrm>
        </p:grpSpPr>
        <p:sp>
          <p:nvSpPr>
            <p:cNvPr id="118" name="Google Shape;118;p33"/>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9" name="Google Shape;119;p33"/>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0" name="Google Shape;120;p3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816"/>
        <p:cNvGrpSpPr/>
        <p:nvPr/>
      </p:nvGrpSpPr>
      <p:grpSpPr>
        <a:xfrm>
          <a:off x="0" y="0"/>
          <a:ext cx="0" cy="0"/>
          <a:chOff x="0" y="0"/>
          <a:chExt cx="0" cy="0"/>
        </a:xfrm>
      </p:grpSpPr>
      <p:sp>
        <p:nvSpPr>
          <p:cNvPr id="817" name="Google Shape;817;p97"/>
          <p:cNvSpPr/>
          <p:nvPr/>
        </p:nvSpPr>
        <p:spPr>
          <a:xfrm rot="-8100000">
            <a:off x="430931" y="2580389"/>
            <a:ext cx="2080724" cy="2080724"/>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18" name="Google Shape;818;p97"/>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19" name="Google Shape;819;p97"/>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820"/>
        <p:cNvGrpSpPr/>
        <p:nvPr/>
      </p:nvGrpSpPr>
      <p:grpSpPr>
        <a:xfrm>
          <a:off x="0" y="0"/>
          <a:ext cx="0" cy="0"/>
          <a:chOff x="0" y="0"/>
          <a:chExt cx="0" cy="0"/>
        </a:xfrm>
      </p:grpSpPr>
      <p:sp>
        <p:nvSpPr>
          <p:cNvPr id="821" name="Google Shape;821;p98"/>
          <p:cNvSpPr txBox="1">
            <a:spLocks noGrp="1"/>
          </p:cNvSpPr>
          <p:nvPr>
            <p:ph type="title"/>
          </p:nvPr>
        </p:nvSpPr>
        <p:spPr>
          <a:xfrm>
            <a:off x="1210914" y="414085"/>
            <a:ext cx="10466890" cy="93452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2" name="Google Shape;822;p98"/>
          <p:cNvSpPr txBox="1">
            <a:spLocks noGrp="1"/>
          </p:cNvSpPr>
          <p:nvPr>
            <p:ph type="body" idx="1"/>
          </p:nvPr>
        </p:nvSpPr>
        <p:spPr>
          <a:xfrm>
            <a:off x="264231" y="1498315"/>
            <a:ext cx="11231829" cy="5097868"/>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23" name="Google Shape;823;p98"/>
          <p:cNvCxnSpPr/>
          <p:nvPr/>
        </p:nvCxnSpPr>
        <p:spPr>
          <a:xfrm>
            <a:off x="485592" y="1449133"/>
            <a:ext cx="11231830" cy="0"/>
          </a:xfrm>
          <a:prstGeom prst="straightConnector1">
            <a:avLst/>
          </a:prstGeom>
          <a:noFill/>
          <a:ln w="9525" cap="flat" cmpd="sng">
            <a:solidFill>
              <a:srgbClr val="808285"/>
            </a:solidFill>
            <a:prstDash val="solid"/>
            <a:round/>
            <a:headEnd type="none" w="sm" len="sm"/>
            <a:tailEnd type="none" w="sm" len="sm"/>
          </a:ln>
        </p:spPr>
      </p:cxnSp>
      <p:grpSp>
        <p:nvGrpSpPr>
          <p:cNvPr id="824" name="Google Shape;824;p98"/>
          <p:cNvGrpSpPr/>
          <p:nvPr/>
        </p:nvGrpSpPr>
        <p:grpSpPr>
          <a:xfrm rot="10800000">
            <a:off x="615831" y="672630"/>
            <a:ext cx="566921" cy="575154"/>
            <a:chOff x="7550590" y="4020844"/>
            <a:chExt cx="1729212" cy="1754327"/>
          </a:xfrm>
        </p:grpSpPr>
        <p:sp>
          <p:nvSpPr>
            <p:cNvPr id="825" name="Google Shape;825;p98"/>
            <p:cNvSpPr/>
            <p:nvPr/>
          </p:nvSpPr>
          <p:spPr>
            <a:xfrm>
              <a:off x="7894622" y="4772476"/>
              <a:ext cx="1385180"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p98"/>
            <p:cNvSpPr/>
            <p:nvPr/>
          </p:nvSpPr>
          <p:spPr>
            <a:xfrm rot="-2700000">
              <a:off x="7468680" y="4418987"/>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p98"/>
            <p:cNvSpPr/>
            <p:nvPr/>
          </p:nvSpPr>
          <p:spPr>
            <a:xfrm rot="2700000">
              <a:off x="7459541" y="5124832"/>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828" name="Google Shape;828;p98"/>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829" name="Google Shape;829;p98"/>
          <p:cNvSpPr>
            <a:spLocks noGrp="1"/>
          </p:cNvSpPr>
          <p:nvPr>
            <p:ph type="pic" idx="2"/>
          </p:nvPr>
        </p:nvSpPr>
        <p:spPr>
          <a:xfrm>
            <a:off x="6205414" y="3649785"/>
            <a:ext cx="5986585" cy="320821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830"/>
        <p:cNvGrpSpPr/>
        <p:nvPr/>
      </p:nvGrpSpPr>
      <p:grpSpPr>
        <a:xfrm>
          <a:off x="0" y="0"/>
          <a:ext cx="0" cy="0"/>
          <a:chOff x="0" y="0"/>
          <a:chExt cx="0" cy="0"/>
        </a:xfrm>
      </p:grpSpPr>
      <p:sp>
        <p:nvSpPr>
          <p:cNvPr id="831" name="Google Shape;831;p99"/>
          <p:cNvSpPr/>
          <p:nvPr/>
        </p:nvSpPr>
        <p:spPr>
          <a:xfrm>
            <a:off x="0" y="6218903"/>
            <a:ext cx="12192000" cy="639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p99"/>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33" name="Google Shape;833;p99"/>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834" name="Google Shape;834;p99"/>
          <p:cNvPicPr preferRelativeResize="0"/>
          <p:nvPr/>
        </p:nvPicPr>
        <p:blipFill rotWithShape="1">
          <a:blip r:embed="rId2">
            <a:alphaModFix/>
          </a:blip>
          <a:srcRect b="30229"/>
          <a:stretch/>
        </p:blipFill>
        <p:spPr>
          <a:xfrm>
            <a:off x="1" y="984739"/>
            <a:ext cx="12191999" cy="3892062"/>
          </a:xfrm>
          <a:prstGeom prst="rect">
            <a:avLst/>
          </a:prstGeom>
          <a:solidFill>
            <a:schemeClr val="lt2"/>
          </a:solidFill>
          <a:ln>
            <a:noFill/>
          </a:ln>
        </p:spPr>
      </p:pic>
      <p:sp>
        <p:nvSpPr>
          <p:cNvPr id="835" name="Google Shape;835;p99"/>
          <p:cNvSpPr txBox="1">
            <a:spLocks noGrp="1"/>
          </p:cNvSpPr>
          <p:nvPr>
            <p:ph type="body" idx="1"/>
          </p:nvPr>
        </p:nvSpPr>
        <p:spPr>
          <a:xfrm>
            <a:off x="6846542" y="1223878"/>
            <a:ext cx="4745790" cy="402507"/>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6" name="Google Shape;836;p99"/>
          <p:cNvSpPr txBox="1">
            <a:spLocks noGrp="1"/>
          </p:cNvSpPr>
          <p:nvPr>
            <p:ph type="body" idx="2"/>
          </p:nvPr>
        </p:nvSpPr>
        <p:spPr>
          <a:xfrm>
            <a:off x="6846542" y="1571954"/>
            <a:ext cx="4745790" cy="407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7" name="Google Shape;837;p99"/>
          <p:cNvSpPr txBox="1">
            <a:spLocks noGrp="1"/>
          </p:cNvSpPr>
          <p:nvPr>
            <p:ph type="body" idx="3"/>
          </p:nvPr>
        </p:nvSpPr>
        <p:spPr>
          <a:xfrm>
            <a:off x="6846542" y="2107947"/>
            <a:ext cx="4745790" cy="8667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8" name="Google Shape;838;p99"/>
          <p:cNvSpPr txBox="1">
            <a:spLocks noGrp="1"/>
          </p:cNvSpPr>
          <p:nvPr>
            <p:ph type="body" idx="4"/>
          </p:nvPr>
        </p:nvSpPr>
        <p:spPr>
          <a:xfrm>
            <a:off x="860924" y="5146089"/>
            <a:ext cx="10470151" cy="97606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839"/>
        <p:cNvGrpSpPr/>
        <p:nvPr/>
      </p:nvGrpSpPr>
      <p:grpSpPr>
        <a:xfrm>
          <a:off x="0" y="0"/>
          <a:ext cx="0" cy="0"/>
          <a:chOff x="0" y="0"/>
          <a:chExt cx="0" cy="0"/>
        </a:xfrm>
      </p:grpSpPr>
      <p:sp>
        <p:nvSpPr>
          <p:cNvPr id="840" name="Google Shape;840;p100"/>
          <p:cNvSpPr txBox="1">
            <a:spLocks noGrp="1"/>
          </p:cNvSpPr>
          <p:nvPr>
            <p:ph type="ctrTitle"/>
          </p:nvPr>
        </p:nvSpPr>
        <p:spPr>
          <a:xfrm>
            <a:off x="1524000" y="1122363"/>
            <a:ext cx="9144000" cy="23876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1" name="Google Shape;841;p100"/>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842"/>
        <p:cNvGrpSpPr/>
        <p:nvPr/>
      </p:nvGrpSpPr>
      <p:grpSpPr>
        <a:xfrm>
          <a:off x="0" y="0"/>
          <a:ext cx="0" cy="0"/>
          <a:chOff x="0" y="0"/>
          <a:chExt cx="0" cy="0"/>
        </a:xfrm>
      </p:grpSpPr>
      <p:sp>
        <p:nvSpPr>
          <p:cNvPr id="843" name="Google Shape;843;p101"/>
          <p:cNvSpPr>
            <a:spLocks noGrp="1"/>
          </p:cNvSpPr>
          <p:nvPr>
            <p:ph type="pic" idx="2"/>
          </p:nvPr>
        </p:nvSpPr>
        <p:spPr>
          <a:xfrm>
            <a:off x="9144000" y="4338000"/>
            <a:ext cx="3048000" cy="2520000"/>
          </a:xfrm>
          <a:prstGeom prst="rect">
            <a:avLst/>
          </a:prstGeom>
          <a:noFill/>
          <a:ln>
            <a:noFill/>
          </a:ln>
        </p:spPr>
      </p:sp>
      <p:sp>
        <p:nvSpPr>
          <p:cNvPr id="844" name="Google Shape;844;p101"/>
          <p:cNvSpPr>
            <a:spLocks noGrp="1"/>
          </p:cNvSpPr>
          <p:nvPr>
            <p:ph type="pic" idx="3"/>
          </p:nvPr>
        </p:nvSpPr>
        <p:spPr>
          <a:xfrm>
            <a:off x="6096000" y="4338000"/>
            <a:ext cx="2996436" cy="2520000"/>
          </a:xfrm>
          <a:prstGeom prst="rect">
            <a:avLst/>
          </a:prstGeom>
          <a:noFill/>
          <a:ln>
            <a:noFill/>
          </a:ln>
        </p:spPr>
      </p:sp>
      <p:sp>
        <p:nvSpPr>
          <p:cNvPr id="845" name="Google Shape;845;p101"/>
          <p:cNvSpPr txBox="1">
            <a:spLocks noGrp="1"/>
          </p:cNvSpPr>
          <p:nvPr>
            <p:ph type="title"/>
          </p:nvPr>
        </p:nvSpPr>
        <p:spPr>
          <a:xfrm>
            <a:off x="444500" y="95250"/>
            <a:ext cx="5441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6" name="Google Shape;846;p10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7" name="Google Shape;847;p101"/>
          <p:cNvSpPr txBox="1">
            <a:spLocks noGrp="1"/>
          </p:cNvSpPr>
          <p:nvPr>
            <p:ph type="body" idx="1"/>
          </p:nvPr>
        </p:nvSpPr>
        <p:spPr>
          <a:xfrm>
            <a:off x="603250" y="1397000"/>
            <a:ext cx="4309682" cy="3538037"/>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8" name="Google Shape;848;p101"/>
          <p:cNvSpPr>
            <a:spLocks noGrp="1"/>
          </p:cNvSpPr>
          <p:nvPr>
            <p:ph type="pic" idx="4"/>
          </p:nvPr>
        </p:nvSpPr>
        <p:spPr>
          <a:xfrm>
            <a:off x="6096000" y="1"/>
            <a:ext cx="6096000" cy="1764632"/>
          </a:xfrm>
          <a:prstGeom prst="rect">
            <a:avLst/>
          </a:prstGeom>
          <a:noFill/>
          <a:ln>
            <a:noFill/>
          </a:ln>
        </p:spPr>
      </p:sp>
      <p:sp>
        <p:nvSpPr>
          <p:cNvPr id="849" name="Google Shape;849;p101"/>
          <p:cNvSpPr>
            <a:spLocks noGrp="1"/>
          </p:cNvSpPr>
          <p:nvPr>
            <p:ph type="pic" idx="5"/>
          </p:nvPr>
        </p:nvSpPr>
        <p:spPr>
          <a:xfrm>
            <a:off x="9144000" y="1830703"/>
            <a:ext cx="3048000" cy="2465298"/>
          </a:xfrm>
          <a:prstGeom prst="rect">
            <a:avLst/>
          </a:prstGeom>
          <a:noFill/>
          <a:ln>
            <a:noFill/>
          </a:ln>
        </p:spPr>
      </p:sp>
      <p:sp>
        <p:nvSpPr>
          <p:cNvPr id="850" name="Google Shape;850;p101"/>
          <p:cNvSpPr>
            <a:spLocks noGrp="1"/>
          </p:cNvSpPr>
          <p:nvPr>
            <p:ph type="pic" idx="6"/>
          </p:nvPr>
        </p:nvSpPr>
        <p:spPr>
          <a:xfrm>
            <a:off x="6096000" y="1830703"/>
            <a:ext cx="2996436" cy="2465298"/>
          </a:xfrm>
          <a:prstGeom prst="rect">
            <a:avLst/>
          </a:prstGeom>
          <a:noFill/>
          <a:ln>
            <a:noFill/>
          </a:ln>
        </p:spPr>
      </p:sp>
      <p:cxnSp>
        <p:nvCxnSpPr>
          <p:cNvPr id="851" name="Google Shape;851;p101"/>
          <p:cNvCxnSpPr/>
          <p:nvPr/>
        </p:nvCxnSpPr>
        <p:spPr>
          <a:xfrm>
            <a:off x="445975" y="857250"/>
            <a:ext cx="542777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2"/>
        <p:cNvGrpSpPr/>
        <p:nvPr/>
      </p:nvGrpSpPr>
      <p:grpSpPr>
        <a:xfrm>
          <a:off x="0" y="0"/>
          <a:ext cx="0" cy="0"/>
          <a:chOff x="0" y="0"/>
          <a:chExt cx="0" cy="0"/>
        </a:xfrm>
      </p:grpSpPr>
      <p:sp>
        <p:nvSpPr>
          <p:cNvPr id="853" name="Google Shape;853;p102"/>
          <p:cNvSpPr txBox="1">
            <a:spLocks noGrp="1"/>
          </p:cNvSpPr>
          <p:nvPr>
            <p:ph type="title"/>
          </p:nvPr>
        </p:nvSpPr>
        <p:spPr>
          <a:xfrm>
            <a:off x="839788" y="365125"/>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4" name="Google Shape;854;p102"/>
          <p:cNvSpPr txBox="1">
            <a:spLocks noGrp="1"/>
          </p:cNvSpPr>
          <p:nvPr>
            <p:ph type="body" idx="1"/>
          </p:nvPr>
        </p:nvSpPr>
        <p:spPr>
          <a:xfrm>
            <a:off x="839788" y="1681163"/>
            <a:ext cx="5157787"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5" name="Google Shape;855;p102"/>
          <p:cNvSpPr txBox="1">
            <a:spLocks noGrp="1"/>
          </p:cNvSpPr>
          <p:nvPr>
            <p:ph type="body" idx="2"/>
          </p:nvPr>
        </p:nvSpPr>
        <p:spPr>
          <a:xfrm>
            <a:off x="839788" y="2505075"/>
            <a:ext cx="5157787"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6" name="Google Shape;856;p102"/>
          <p:cNvSpPr txBox="1">
            <a:spLocks noGrp="1"/>
          </p:cNvSpPr>
          <p:nvPr>
            <p:ph type="body" idx="3"/>
          </p:nvPr>
        </p:nvSpPr>
        <p:spPr>
          <a:xfrm>
            <a:off x="6172200" y="1681163"/>
            <a:ext cx="5183188"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7" name="Google Shape;857;p102"/>
          <p:cNvSpPr txBox="1">
            <a:spLocks noGrp="1"/>
          </p:cNvSpPr>
          <p:nvPr>
            <p:ph type="body" idx="4"/>
          </p:nvPr>
        </p:nvSpPr>
        <p:spPr>
          <a:xfrm>
            <a:off x="6172200" y="2505075"/>
            <a:ext cx="5183188"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8" name="Google Shape;858;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9" name="Google Shape;859;p10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0" name="Google Shape;860;p102"/>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1"/>
        <p:cNvGrpSpPr/>
        <p:nvPr/>
      </p:nvGrpSpPr>
      <p:grpSpPr>
        <a:xfrm>
          <a:off x="0" y="0"/>
          <a:ext cx="0" cy="0"/>
          <a:chOff x="0" y="0"/>
          <a:chExt cx="0" cy="0"/>
        </a:xfrm>
      </p:grpSpPr>
      <p:sp>
        <p:nvSpPr>
          <p:cNvPr id="862" name="Google Shape;862;p103"/>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3" name="Google Shape;863;p103"/>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4" name="Google Shape;864;p103"/>
          <p:cNvSpPr txBox="1">
            <a:spLocks noGrp="1"/>
          </p:cNvSpPr>
          <p:nvPr>
            <p:ph type="body" idx="2"/>
          </p:nvPr>
        </p:nvSpPr>
        <p:spPr>
          <a:xfrm>
            <a:off x="6172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5" name="Google Shape;86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6" name="Google Shape;866;p10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7" name="Google Shape;867;p103"/>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868"/>
        <p:cNvGrpSpPr/>
        <p:nvPr/>
      </p:nvGrpSpPr>
      <p:grpSpPr>
        <a:xfrm>
          <a:off x="0" y="0"/>
          <a:ext cx="0" cy="0"/>
          <a:chOff x="0" y="0"/>
          <a:chExt cx="0" cy="0"/>
        </a:xfrm>
      </p:grpSpPr>
      <p:sp>
        <p:nvSpPr>
          <p:cNvPr id="869" name="Google Shape;869;g125f9795bd6_0_300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870" name="Google Shape;870;g125f9795bd6_0_3000"/>
          <p:cNvGrpSpPr/>
          <p:nvPr/>
        </p:nvGrpSpPr>
        <p:grpSpPr>
          <a:xfrm>
            <a:off x="-3" y="4477885"/>
            <a:ext cx="12191787" cy="2367643"/>
            <a:chOff x="228600" y="309"/>
            <a:chExt cx="14173200" cy="5028978"/>
          </a:xfrm>
        </p:grpSpPr>
        <p:sp>
          <p:nvSpPr>
            <p:cNvPr id="871" name="Google Shape;871;g125f9795bd6_0_3000"/>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2" name="Google Shape;872;g125f9795bd6_0_3000"/>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3" name="Google Shape;873;g125f9795bd6_0_3000"/>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4" name="Google Shape;874;g125f9795bd6_0_3000"/>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g125f9795bd6_0_3000"/>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6" name="Google Shape;876;g125f9795bd6_0_3000"/>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g125f9795bd6_0_3000"/>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g125f9795bd6_0_3000"/>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g125f9795bd6_0_3000"/>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g125f9795bd6_0_3000"/>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g125f9795bd6_0_3000"/>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g125f9795bd6_0_3000"/>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g125f9795bd6_0_3000"/>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g125f9795bd6_0_3000"/>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g125f9795bd6_0_3000"/>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g125f9795bd6_0_3000"/>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g125f9795bd6_0_3000"/>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g125f9795bd6_0_3000"/>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g125f9795bd6_0_3000"/>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g125f9795bd6_0_3000"/>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g125f9795bd6_0_3000"/>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g125f9795bd6_0_3000"/>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g125f9795bd6_0_3000"/>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g125f9795bd6_0_3000"/>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g125f9795bd6_0_3000"/>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96" name="Google Shape;896;g125f9795bd6_0_3000"/>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97" name="Google Shape;897;g125f9795bd6_0_3000"/>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903"/>
        <p:cNvGrpSpPr/>
        <p:nvPr/>
      </p:nvGrpSpPr>
      <p:grpSpPr>
        <a:xfrm>
          <a:off x="0" y="0"/>
          <a:ext cx="0" cy="0"/>
          <a:chOff x="0" y="0"/>
          <a:chExt cx="0" cy="0"/>
        </a:xfrm>
      </p:grpSpPr>
      <p:grpSp>
        <p:nvGrpSpPr>
          <p:cNvPr id="904" name="Google Shape;904;g125f9795bd6_0_1014"/>
          <p:cNvGrpSpPr/>
          <p:nvPr/>
        </p:nvGrpSpPr>
        <p:grpSpPr>
          <a:xfrm>
            <a:off x="0" y="242"/>
            <a:ext cx="12191512" cy="4198613"/>
            <a:chOff x="-1" y="290"/>
            <a:chExt cx="14630400" cy="5038537"/>
          </a:xfrm>
        </p:grpSpPr>
        <p:sp>
          <p:nvSpPr>
            <p:cNvPr id="905" name="Google Shape;905;g125f9795bd6_0_1014"/>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6" name="Google Shape;906;g125f9795bd6_0_1014"/>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7" name="Google Shape;907;g125f9795bd6_0_1014"/>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8" name="Google Shape;908;g125f9795bd6_0_1014"/>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9" name="Google Shape;909;g125f9795bd6_0_1014"/>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0" name="Google Shape;910;g125f9795bd6_0_1014"/>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1" name="Google Shape;911;g125f9795bd6_0_1014"/>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2" name="Google Shape;912;g125f9795bd6_0_1014"/>
            <p:cNvSpPr/>
            <p:nvPr/>
          </p:nvSpPr>
          <p:spPr>
            <a:xfrm rot="10800000">
              <a:off x="-1"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3" name="Google Shape;913;g125f9795bd6_0_1014"/>
            <p:cNvSpPr/>
            <p:nvPr/>
          </p:nvSpPr>
          <p:spPr>
            <a:xfrm rot="10800000">
              <a:off x="-1"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g125f9795bd6_0_1014"/>
            <p:cNvSpPr/>
            <p:nvPr/>
          </p:nvSpPr>
          <p:spPr>
            <a:xfrm rot="10800000">
              <a:off x="-1"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5" name="Google Shape;915;g125f9795bd6_0_1014"/>
            <p:cNvSpPr/>
            <p:nvPr/>
          </p:nvSpPr>
          <p:spPr>
            <a:xfrm rot="10800000">
              <a:off x="-1"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6" name="Google Shape;916;g125f9795bd6_0_1014"/>
            <p:cNvSpPr/>
            <p:nvPr/>
          </p:nvSpPr>
          <p:spPr>
            <a:xfrm rot="10800000">
              <a:off x="-1"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g125f9795bd6_0_1014"/>
            <p:cNvSpPr/>
            <p:nvPr/>
          </p:nvSpPr>
          <p:spPr>
            <a:xfrm rot="10800000">
              <a:off x="-1"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8" name="Google Shape;918;g125f9795bd6_0_1014"/>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9" name="Google Shape;919;g125f9795bd6_0_1014"/>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0" name="Google Shape;920;g125f9795bd6_0_1014"/>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g125f9795bd6_0_1014"/>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2" name="Google Shape;922;g125f9795bd6_0_1014"/>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3" name="Google Shape;923;g125f9795bd6_0_1014"/>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g125f9795bd6_0_1014"/>
            <p:cNvSpPr/>
            <p:nvPr/>
          </p:nvSpPr>
          <p:spPr>
            <a:xfrm rot="10800000">
              <a:off x="-1"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925" name="Google Shape;925;g125f9795bd6_0_1014"/>
            <p:cNvSpPr/>
            <p:nvPr/>
          </p:nvSpPr>
          <p:spPr>
            <a:xfrm rot="10800000">
              <a:off x="-1"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6" name="Google Shape;926;g125f9795bd6_0_1014"/>
            <p:cNvSpPr/>
            <p:nvPr/>
          </p:nvSpPr>
          <p:spPr>
            <a:xfrm rot="10800000">
              <a:off x="-1"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7" name="Google Shape;927;g125f9795bd6_0_1014"/>
            <p:cNvSpPr/>
            <p:nvPr/>
          </p:nvSpPr>
          <p:spPr>
            <a:xfrm rot="10800000">
              <a:off x="-1"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8" name="Google Shape;928;g125f9795bd6_0_1014"/>
            <p:cNvSpPr/>
            <p:nvPr/>
          </p:nvSpPr>
          <p:spPr>
            <a:xfrm rot="10800000">
              <a:off x="-1"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9" name="Google Shape;929;g125f9795bd6_0_1014"/>
            <p:cNvSpPr/>
            <p:nvPr/>
          </p:nvSpPr>
          <p:spPr>
            <a:xfrm rot="10800000">
              <a:off x="-1"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930" name="Google Shape;930;g125f9795bd6_0_1014"/>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931" name="Google Shape;931;g125f9795bd6_0_1014"/>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2" name="Google Shape;932;g125f9795bd6_0_1014"/>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3" name="Google Shape;933;g125f9795bd6_0_1014"/>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4" name="Google Shape;934;g125f9795bd6_0_1014"/>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5" name="Google Shape;935;g125f9795bd6_0_1014"/>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accent3"/>
              </a:buClr>
              <a:buSzPts val="1200"/>
              <a:buNone/>
              <a:defRPr sz="1200">
                <a:solidFill>
                  <a:schemeClr val="accent3"/>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36" name="Google Shape;936;g125f9795bd6_0_1014"/>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937" name="Google Shape;937;g125f9795bd6_0_1014"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938"/>
        <p:cNvGrpSpPr/>
        <p:nvPr/>
      </p:nvGrpSpPr>
      <p:grpSpPr>
        <a:xfrm>
          <a:off x="0" y="0"/>
          <a:ext cx="0" cy="0"/>
          <a:chOff x="0" y="0"/>
          <a:chExt cx="0" cy="0"/>
        </a:xfrm>
      </p:grpSpPr>
      <p:sp>
        <p:nvSpPr>
          <p:cNvPr id="939" name="Google Shape;939;g125f9795bd6_0_1049"/>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940" name="Google Shape;940;g125f9795bd6_0_1049"/>
          <p:cNvGrpSpPr/>
          <p:nvPr/>
        </p:nvGrpSpPr>
        <p:grpSpPr>
          <a:xfrm>
            <a:off x="-3" y="4477885"/>
            <a:ext cx="12191787" cy="2367643"/>
            <a:chOff x="228600" y="309"/>
            <a:chExt cx="14173200" cy="5028978"/>
          </a:xfrm>
        </p:grpSpPr>
        <p:sp>
          <p:nvSpPr>
            <p:cNvPr id="941" name="Google Shape;941;g125f9795bd6_0_1049"/>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2" name="Google Shape;942;g125f9795bd6_0_1049"/>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3" name="Google Shape;943;g125f9795bd6_0_1049"/>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4" name="Google Shape;944;g125f9795bd6_0_1049"/>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5" name="Google Shape;945;g125f9795bd6_0_1049"/>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6" name="Google Shape;946;g125f9795bd6_0_1049"/>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7" name="Google Shape;947;g125f9795bd6_0_1049"/>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8" name="Google Shape;948;g125f9795bd6_0_1049"/>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9" name="Google Shape;949;g125f9795bd6_0_1049"/>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0" name="Google Shape;950;g125f9795bd6_0_1049"/>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1" name="Google Shape;951;g125f9795bd6_0_1049"/>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2" name="Google Shape;952;g125f9795bd6_0_1049"/>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3" name="Google Shape;953;g125f9795bd6_0_1049"/>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4" name="Google Shape;954;g125f9795bd6_0_1049"/>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5" name="Google Shape;955;g125f9795bd6_0_1049"/>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6" name="Google Shape;956;g125f9795bd6_0_1049"/>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7" name="Google Shape;957;g125f9795bd6_0_1049"/>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8" name="Google Shape;958;g125f9795bd6_0_1049"/>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9" name="Google Shape;959;g125f9795bd6_0_1049"/>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0" name="Google Shape;960;g125f9795bd6_0_1049"/>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1" name="Google Shape;961;g125f9795bd6_0_1049"/>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2" name="Google Shape;962;g125f9795bd6_0_1049"/>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3" name="Google Shape;963;g125f9795bd6_0_1049"/>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4" name="Google Shape;964;g125f9795bd6_0_1049"/>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5" name="Google Shape;965;g125f9795bd6_0_1049"/>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66" name="Google Shape;966;g125f9795bd6_0_1049"/>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67" name="Google Shape;967;g125f9795bd6_0_1049"/>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4" name="Google Shape;124;p36"/>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25" name="Google Shape;125;p36"/>
          <p:cNvGrpSpPr/>
          <p:nvPr/>
        </p:nvGrpSpPr>
        <p:grpSpPr>
          <a:xfrm rot="10800000">
            <a:off x="9578507" y="1351879"/>
            <a:ext cx="2061232" cy="3419064"/>
            <a:chOff x="5962307" y="432768"/>
            <a:chExt cx="1057621" cy="1754327"/>
          </a:xfrm>
        </p:grpSpPr>
        <p:sp>
          <p:nvSpPr>
            <p:cNvPr id="126" name="Google Shape;126;p36"/>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7" name="Google Shape;127;p36"/>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8" name="Google Shape;128;p36"/>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68"/>
        <p:cNvGrpSpPr/>
        <p:nvPr/>
      </p:nvGrpSpPr>
      <p:grpSpPr>
        <a:xfrm>
          <a:off x="0" y="0"/>
          <a:ext cx="0" cy="0"/>
          <a:chOff x="0" y="0"/>
          <a:chExt cx="0" cy="0"/>
        </a:xfrm>
      </p:grpSpPr>
      <p:sp>
        <p:nvSpPr>
          <p:cNvPr id="969" name="Google Shape;969;g125f9795bd6_0_1079"/>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0" name="Google Shape;970;g125f9795bd6_0_107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71" name="Google Shape;971;g125f9795bd6_0_107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972"/>
        <p:cNvGrpSpPr/>
        <p:nvPr/>
      </p:nvGrpSpPr>
      <p:grpSpPr>
        <a:xfrm>
          <a:off x="0" y="0"/>
          <a:ext cx="0" cy="0"/>
          <a:chOff x="0" y="0"/>
          <a:chExt cx="0" cy="0"/>
        </a:xfrm>
      </p:grpSpPr>
      <p:sp>
        <p:nvSpPr>
          <p:cNvPr id="973" name="Google Shape;973;g125f9795bd6_0_1083"/>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4" name="Google Shape;974;g125f9795bd6_0_108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5" name="Google Shape;975;g125f9795bd6_0_108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6" name="Google Shape;976;g125f9795bd6_0_108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7" name="Google Shape;977;g125f9795bd6_0_1083"/>
          <p:cNvSpPr>
            <a:spLocks noGrp="1"/>
          </p:cNvSpPr>
          <p:nvPr>
            <p:ph type="pic" idx="2"/>
          </p:nvPr>
        </p:nvSpPr>
        <p:spPr>
          <a:xfrm>
            <a:off x="1" y="2266462"/>
            <a:ext cx="6096000" cy="4591500"/>
          </a:xfrm>
          <a:prstGeom prst="rect">
            <a:avLst/>
          </a:prstGeom>
          <a:noFill/>
          <a:ln>
            <a:noFill/>
          </a:ln>
        </p:spPr>
      </p:sp>
      <p:pic>
        <p:nvPicPr>
          <p:cNvPr id="978" name="Google Shape;978;g125f9795bd6_0_1083"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979"/>
        <p:cNvGrpSpPr/>
        <p:nvPr/>
      </p:nvGrpSpPr>
      <p:grpSpPr>
        <a:xfrm>
          <a:off x="0" y="0"/>
          <a:ext cx="0" cy="0"/>
          <a:chOff x="0" y="0"/>
          <a:chExt cx="0" cy="0"/>
        </a:xfrm>
      </p:grpSpPr>
      <p:sp>
        <p:nvSpPr>
          <p:cNvPr id="980" name="Google Shape;980;g125f9795bd6_0_109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81" name="Google Shape;981;g125f9795bd6_0_109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982" name="Google Shape;982;g125f9795bd6_0_109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83" name="Google Shape;983;g125f9795bd6_0_1090"/>
          <p:cNvGrpSpPr/>
          <p:nvPr/>
        </p:nvGrpSpPr>
        <p:grpSpPr>
          <a:xfrm>
            <a:off x="481834" y="896730"/>
            <a:ext cx="430723" cy="760924"/>
            <a:chOff x="5962290" y="432751"/>
            <a:chExt cx="1057509" cy="1754493"/>
          </a:xfrm>
        </p:grpSpPr>
        <p:sp>
          <p:nvSpPr>
            <p:cNvPr id="984" name="Google Shape;984;g125f9795bd6_0_1090"/>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5" name="Google Shape;985;g125f9795bd6_0_1090"/>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86" name="Google Shape;986;g125f9795bd6_0_109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987"/>
        <p:cNvGrpSpPr/>
        <p:nvPr/>
      </p:nvGrpSpPr>
      <p:grpSpPr>
        <a:xfrm>
          <a:off x="0" y="0"/>
          <a:ext cx="0" cy="0"/>
          <a:chOff x="0" y="0"/>
          <a:chExt cx="0" cy="0"/>
        </a:xfrm>
      </p:grpSpPr>
      <p:sp>
        <p:nvSpPr>
          <p:cNvPr id="988" name="Google Shape;988;g125f9795bd6_0_109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9" name="Google Shape;989;g125f9795bd6_0_1098"/>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990" name="Google Shape;990;g125f9795bd6_0_1098"/>
          <p:cNvGrpSpPr/>
          <p:nvPr/>
        </p:nvGrpSpPr>
        <p:grpSpPr>
          <a:xfrm>
            <a:off x="0" y="4469665"/>
            <a:ext cx="12191512" cy="2390424"/>
            <a:chOff x="-1" y="5363812"/>
            <a:chExt cx="14630400" cy="2868624"/>
          </a:xfrm>
        </p:grpSpPr>
        <p:sp>
          <p:nvSpPr>
            <p:cNvPr id="991" name="Google Shape;991;g125f9795bd6_0_1098"/>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2" name="Google Shape;992;g125f9795bd6_0_1098"/>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3" name="Google Shape;993;g125f9795bd6_0_1098"/>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4" name="Google Shape;994;g125f9795bd6_0_1098"/>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5" name="Google Shape;995;g125f9795bd6_0_1098"/>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6" name="Google Shape;996;g125f9795bd6_0_1098"/>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7" name="Google Shape;997;g125f9795bd6_0_1098"/>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8" name="Google Shape;998;g125f9795bd6_0_1098"/>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9" name="Google Shape;999;g125f9795bd6_0_1098"/>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0" name="Google Shape;1000;g125f9795bd6_0_1098"/>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1" name="Google Shape;1001;g125f9795bd6_0_1098"/>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2" name="Google Shape;1002;g125f9795bd6_0_1098"/>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3" name="Google Shape;1003;g125f9795bd6_0_1098"/>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4" name="Google Shape;1004;g125f9795bd6_0_1098"/>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5" name="Google Shape;1005;g125f9795bd6_0_1098"/>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6" name="Google Shape;1006;g125f9795bd6_0_1098"/>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7" name="Google Shape;1007;g125f9795bd6_0_1098"/>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8" name="Google Shape;1008;g125f9795bd6_0_1098"/>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9" name="Google Shape;1009;g125f9795bd6_0_1098"/>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0" name="Google Shape;1010;g125f9795bd6_0_1098"/>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011" name="Google Shape;1011;g125f9795bd6_0_1098"/>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012"/>
        <p:cNvGrpSpPr/>
        <p:nvPr/>
      </p:nvGrpSpPr>
      <p:grpSpPr>
        <a:xfrm>
          <a:off x="0" y="0"/>
          <a:ext cx="0" cy="0"/>
          <a:chOff x="0" y="0"/>
          <a:chExt cx="0" cy="0"/>
        </a:xfrm>
      </p:grpSpPr>
      <p:sp>
        <p:nvSpPr>
          <p:cNvPr id="1013" name="Google Shape;1013;g125f9795bd6_0_112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14" name="Google Shape;1014;g125f9795bd6_0_112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15" name="Google Shape;1015;g125f9795bd6_0_112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16" name="Google Shape;1016;g125f9795bd6_0_1123"/>
          <p:cNvGrpSpPr/>
          <p:nvPr/>
        </p:nvGrpSpPr>
        <p:grpSpPr>
          <a:xfrm>
            <a:off x="481834" y="896730"/>
            <a:ext cx="430723" cy="760924"/>
            <a:chOff x="5962290" y="432751"/>
            <a:chExt cx="1057509" cy="1754493"/>
          </a:xfrm>
        </p:grpSpPr>
        <p:sp>
          <p:nvSpPr>
            <p:cNvPr id="1017" name="Google Shape;1017;g125f9795bd6_0_1123"/>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18" name="Google Shape;1018;g125f9795bd6_0_1123"/>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19" name="Google Shape;1019;g125f9795bd6_0_112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020"/>
        <p:cNvGrpSpPr/>
        <p:nvPr/>
      </p:nvGrpSpPr>
      <p:grpSpPr>
        <a:xfrm>
          <a:off x="0" y="0"/>
          <a:ext cx="0" cy="0"/>
          <a:chOff x="0" y="0"/>
          <a:chExt cx="0" cy="0"/>
        </a:xfrm>
      </p:grpSpPr>
      <p:sp>
        <p:nvSpPr>
          <p:cNvPr id="1021" name="Google Shape;1021;g125f9795bd6_0_113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785F2"/>
              </a:buClr>
              <a:buSzPts val="3600"/>
              <a:buFont typeface="DM Sans Medium"/>
              <a:buNone/>
              <a:defRPr sz="36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2" name="Google Shape;1022;g125f9795bd6_0_113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023" name="Google Shape;1023;g125f9795bd6_0_113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24" name="Google Shape;1024;g125f9795bd6_0_1131"/>
          <p:cNvGrpSpPr/>
          <p:nvPr/>
        </p:nvGrpSpPr>
        <p:grpSpPr>
          <a:xfrm rot="10800000">
            <a:off x="9578982" y="1351659"/>
            <a:ext cx="2060979" cy="3419331"/>
            <a:chOff x="5962290" y="432751"/>
            <a:chExt cx="1057509" cy="1754493"/>
          </a:xfrm>
        </p:grpSpPr>
        <p:sp>
          <p:nvSpPr>
            <p:cNvPr id="1025" name="Google Shape;1025;g125f9795bd6_0_1131"/>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26" name="Google Shape;1026;g125f9795bd6_0_1131"/>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27" name="Google Shape;1027;g125f9795bd6_0_113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028"/>
        <p:cNvGrpSpPr/>
        <p:nvPr/>
      </p:nvGrpSpPr>
      <p:grpSpPr>
        <a:xfrm>
          <a:off x="0" y="0"/>
          <a:ext cx="0" cy="0"/>
          <a:chOff x="0" y="0"/>
          <a:chExt cx="0" cy="0"/>
        </a:xfrm>
      </p:grpSpPr>
      <p:sp>
        <p:nvSpPr>
          <p:cNvPr id="1029" name="Google Shape;1029;g125f9795bd6_0_1139"/>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0" name="Google Shape;1030;g125f9795bd6_0_113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1" name="Google Shape;1031;g125f9795bd6_0_113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2" name="Google Shape;1032;g125f9795bd6_0_113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3" name="Google Shape;1033;g125f9795bd6_0_113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034"/>
        <p:cNvGrpSpPr/>
        <p:nvPr/>
      </p:nvGrpSpPr>
      <p:grpSpPr>
        <a:xfrm>
          <a:off x="0" y="0"/>
          <a:ext cx="0" cy="0"/>
          <a:chOff x="0" y="0"/>
          <a:chExt cx="0" cy="0"/>
        </a:xfrm>
      </p:grpSpPr>
      <p:sp>
        <p:nvSpPr>
          <p:cNvPr id="1035" name="Google Shape;1035;g125f9795bd6_0_1145"/>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CCC73"/>
              </a:buClr>
              <a:buSzPts val="3600"/>
              <a:buFont typeface="DM Sans Medium"/>
              <a:buNone/>
              <a:defRPr sz="3600">
                <a:solidFill>
                  <a:srgbClr val="0CCC7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6" name="Google Shape;1036;g125f9795bd6_0_1145"/>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037" name="Google Shape;1037;g125f9795bd6_0_114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38" name="Google Shape;1038;g125f9795bd6_0_1145"/>
          <p:cNvGrpSpPr/>
          <p:nvPr/>
        </p:nvGrpSpPr>
        <p:grpSpPr>
          <a:xfrm rot="10800000">
            <a:off x="9578982" y="1351659"/>
            <a:ext cx="2060979" cy="3419331"/>
            <a:chOff x="5962290" y="432751"/>
            <a:chExt cx="1057509" cy="1754493"/>
          </a:xfrm>
        </p:grpSpPr>
        <p:sp>
          <p:nvSpPr>
            <p:cNvPr id="1039" name="Google Shape;1039;g125f9795bd6_0_1145"/>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40" name="Google Shape;1040;g125f9795bd6_0_1145"/>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41" name="Google Shape;1041;g125f9795bd6_0_1145"/>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042"/>
        <p:cNvGrpSpPr/>
        <p:nvPr/>
      </p:nvGrpSpPr>
      <p:grpSpPr>
        <a:xfrm>
          <a:off x="0" y="0"/>
          <a:ext cx="0" cy="0"/>
          <a:chOff x="0" y="0"/>
          <a:chExt cx="0" cy="0"/>
        </a:xfrm>
      </p:grpSpPr>
      <p:sp>
        <p:nvSpPr>
          <p:cNvPr id="1043" name="Google Shape;1043;g125f9795bd6_0_1153"/>
          <p:cNvSpPr/>
          <p:nvPr/>
        </p:nvSpPr>
        <p:spPr>
          <a:xfrm rot="-8100000">
            <a:off x="554284" y="2507861"/>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044" name="Google Shape;1044;g125f9795bd6_0_115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45" name="Google Shape;1045;g125f9795bd6_0_115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046"/>
        <p:cNvGrpSpPr/>
        <p:nvPr/>
      </p:nvGrpSpPr>
      <p:grpSpPr>
        <a:xfrm>
          <a:off x="0" y="0"/>
          <a:ext cx="0" cy="0"/>
          <a:chOff x="0" y="0"/>
          <a:chExt cx="0" cy="0"/>
        </a:xfrm>
      </p:grpSpPr>
      <p:sp>
        <p:nvSpPr>
          <p:cNvPr id="1047" name="Google Shape;1047;g125f9795bd6_0_115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48" name="Google Shape;1048;g125f9795bd6_0_1157"/>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49" name="Google Shape;1049;g125f9795bd6_0_115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50" name="Google Shape;1050;g125f9795bd6_0_1157"/>
          <p:cNvGrpSpPr/>
          <p:nvPr/>
        </p:nvGrpSpPr>
        <p:grpSpPr>
          <a:xfrm>
            <a:off x="481834" y="896730"/>
            <a:ext cx="430723" cy="760924"/>
            <a:chOff x="5962290" y="432751"/>
            <a:chExt cx="1057509" cy="1754493"/>
          </a:xfrm>
        </p:grpSpPr>
        <p:sp>
          <p:nvSpPr>
            <p:cNvPr id="1051" name="Google Shape;1051;g125f9795bd6_0_1157"/>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52" name="Google Shape;1052;g125f9795bd6_0_1157"/>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53" name="Google Shape;1053;g125f9795bd6_0_115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29"/>
        <p:cNvGrpSpPr/>
        <p:nvPr/>
      </p:nvGrpSpPr>
      <p:grpSpPr>
        <a:xfrm>
          <a:off x="0" y="0"/>
          <a:ext cx="0" cy="0"/>
          <a:chOff x="0" y="0"/>
          <a:chExt cx="0" cy="0"/>
        </a:xfrm>
      </p:grpSpPr>
      <p:sp>
        <p:nvSpPr>
          <p:cNvPr id="130" name="Google Shape;130;p34"/>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 name="Google Shape;131;p3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 name="Google Shape;134;p34"/>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1054"/>
        <p:cNvGrpSpPr/>
        <p:nvPr/>
      </p:nvGrpSpPr>
      <p:grpSpPr>
        <a:xfrm>
          <a:off x="0" y="0"/>
          <a:ext cx="0" cy="0"/>
          <a:chOff x="0" y="0"/>
          <a:chExt cx="0" cy="0"/>
        </a:xfrm>
      </p:grpSpPr>
      <p:sp>
        <p:nvSpPr>
          <p:cNvPr id="1055" name="Google Shape;1055;g125f9795bd6_0_116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6" name="Google Shape;1056;g125f9795bd6_0_1165"/>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7" name="Google Shape;1057;g125f9795bd6_0_1165"/>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8" name="Google Shape;1058;g125f9795bd6_0_1165"/>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9" name="Google Shape;1059;g125f9795bd6_0_1165"/>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0" name="Google Shape;1060;g125f9795bd6_0_1165"/>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1" name="Google Shape;1061;g125f9795bd6_0_1165"/>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2" name="Google Shape;1062;g125f9795bd6_0_1165"/>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3" name="Google Shape;1063;g125f9795bd6_0_1165"/>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4" name="Google Shape;1064;g125f9795bd6_0_1165"/>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5" name="Google Shape;1065;g125f9795bd6_0_1165"/>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6" name="Google Shape;1066;g125f9795bd6_0_1165"/>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7" name="Google Shape;1067;g125f9795bd6_0_1165"/>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8" name="Google Shape;1068;g125f9795bd6_0_1165"/>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9" name="Google Shape;1069;g125f9795bd6_0_1165"/>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0" name="Google Shape;1070;g125f9795bd6_0_1165"/>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1" name="Google Shape;1071;g125f9795bd6_0_1165"/>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2" name="Google Shape;1072;g125f9795bd6_0_1165"/>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3" name="Google Shape;1073;g125f9795bd6_0_1165"/>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4" name="Google Shape;1074;g125f9795bd6_0_1165"/>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5" name="Google Shape;1075;g125f9795bd6_0_1165"/>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6" name="Google Shape;1076;g125f9795bd6_0_1165"/>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7" name="Google Shape;1077;g125f9795bd6_0_1165"/>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078"/>
        <p:cNvGrpSpPr/>
        <p:nvPr/>
      </p:nvGrpSpPr>
      <p:grpSpPr>
        <a:xfrm>
          <a:off x="0" y="0"/>
          <a:ext cx="0" cy="0"/>
          <a:chOff x="0" y="0"/>
          <a:chExt cx="0" cy="0"/>
        </a:xfrm>
      </p:grpSpPr>
      <p:sp>
        <p:nvSpPr>
          <p:cNvPr id="1079" name="Google Shape;1079;g125f9795bd6_0_118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80" name="Google Shape;1080;g125f9795bd6_0_118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81" name="Google Shape;1081;g125f9795bd6_0_118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82" name="Google Shape;1082;g125f9795bd6_0_1189"/>
          <p:cNvGrpSpPr/>
          <p:nvPr/>
        </p:nvGrpSpPr>
        <p:grpSpPr>
          <a:xfrm>
            <a:off x="481834" y="896730"/>
            <a:ext cx="430723" cy="760924"/>
            <a:chOff x="5962290" y="432751"/>
            <a:chExt cx="1057509" cy="1754493"/>
          </a:xfrm>
        </p:grpSpPr>
        <p:sp>
          <p:nvSpPr>
            <p:cNvPr id="1083" name="Google Shape;1083;g125f9795bd6_0_1189"/>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84" name="Google Shape;1084;g125f9795bd6_0_1189"/>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85" name="Google Shape;1085;g125f9795bd6_0_118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086"/>
        <p:cNvGrpSpPr/>
        <p:nvPr/>
      </p:nvGrpSpPr>
      <p:grpSpPr>
        <a:xfrm>
          <a:off x="0" y="0"/>
          <a:ext cx="0" cy="0"/>
          <a:chOff x="0" y="0"/>
          <a:chExt cx="0" cy="0"/>
        </a:xfrm>
      </p:grpSpPr>
      <p:sp>
        <p:nvSpPr>
          <p:cNvPr id="1087" name="Google Shape;1087;g125f9795bd6_0_1197"/>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8" name="Google Shape;1088;g125f9795bd6_0_1197"/>
          <p:cNvSpPr txBox="1">
            <a:spLocks noGrp="1"/>
          </p:cNvSpPr>
          <p:nvPr>
            <p:ph type="title"/>
          </p:nvPr>
        </p:nvSpPr>
        <p:spPr>
          <a:xfrm>
            <a:off x="5019674" y="3575358"/>
            <a:ext cx="6353100" cy="8736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089" name="Google Shape;1089;g125f9795bd6_0_1197"/>
          <p:cNvGrpSpPr/>
          <p:nvPr/>
        </p:nvGrpSpPr>
        <p:grpSpPr>
          <a:xfrm>
            <a:off x="-3" y="4477885"/>
            <a:ext cx="12191787" cy="2367643"/>
            <a:chOff x="228600" y="309"/>
            <a:chExt cx="14173200" cy="5028978"/>
          </a:xfrm>
        </p:grpSpPr>
        <p:sp>
          <p:nvSpPr>
            <p:cNvPr id="1090" name="Google Shape;1090;g125f9795bd6_0_1197"/>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1" name="Google Shape;1091;g125f9795bd6_0_1197"/>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2" name="Google Shape;1092;g125f9795bd6_0_1197"/>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3" name="Google Shape;1093;g125f9795bd6_0_1197"/>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4" name="Google Shape;1094;g125f9795bd6_0_1197"/>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5" name="Google Shape;1095;g125f9795bd6_0_1197"/>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6" name="Google Shape;1096;g125f9795bd6_0_1197"/>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7" name="Google Shape;1097;g125f9795bd6_0_1197"/>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8" name="Google Shape;1098;g125f9795bd6_0_1197"/>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9" name="Google Shape;1099;g125f9795bd6_0_1197"/>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0" name="Google Shape;1100;g125f9795bd6_0_1197"/>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1" name="Google Shape;1101;g125f9795bd6_0_1197"/>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2" name="Google Shape;1102;g125f9795bd6_0_1197"/>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3" name="Google Shape;1103;g125f9795bd6_0_1197"/>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4" name="Google Shape;1104;g125f9795bd6_0_1197"/>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5" name="Google Shape;1105;g125f9795bd6_0_1197"/>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6" name="Google Shape;1106;g125f9795bd6_0_1197"/>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7" name="Google Shape;1107;g125f9795bd6_0_1197"/>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8" name="Google Shape;1108;g125f9795bd6_0_1197"/>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9" name="Google Shape;1109;g125f9795bd6_0_1197"/>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0" name="Google Shape;1110;g125f9795bd6_0_1197"/>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1" name="Google Shape;1111;g125f9795bd6_0_1197"/>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2" name="Google Shape;1112;g125f9795bd6_0_1197"/>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3" name="Google Shape;1113;g125f9795bd6_0_1197"/>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4" name="Google Shape;1114;g125f9795bd6_0_1197"/>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15" name="Google Shape;1115;g125f9795bd6_0_1197"/>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1116"/>
        <p:cNvGrpSpPr/>
        <p:nvPr/>
      </p:nvGrpSpPr>
      <p:grpSpPr>
        <a:xfrm>
          <a:off x="0" y="0"/>
          <a:ext cx="0" cy="0"/>
          <a:chOff x="0" y="0"/>
          <a:chExt cx="0" cy="0"/>
        </a:xfrm>
      </p:grpSpPr>
      <p:sp>
        <p:nvSpPr>
          <p:cNvPr id="1117" name="Google Shape;1117;g125f9795bd6_0_122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18" name="Google Shape;1118;g125f9795bd6_0_1227"/>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19" name="Google Shape;1119;g125f9795bd6_0_122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20" name="Google Shape;1120;g125f9795bd6_0_1227"/>
          <p:cNvGrpSpPr/>
          <p:nvPr/>
        </p:nvGrpSpPr>
        <p:grpSpPr>
          <a:xfrm>
            <a:off x="481834" y="896730"/>
            <a:ext cx="430723" cy="760924"/>
            <a:chOff x="5962290" y="432751"/>
            <a:chExt cx="1057509" cy="1754493"/>
          </a:xfrm>
        </p:grpSpPr>
        <p:sp>
          <p:nvSpPr>
            <p:cNvPr id="1121" name="Google Shape;1121;g125f9795bd6_0_1227"/>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22" name="Google Shape;1122;g125f9795bd6_0_1227"/>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123" name="Google Shape;1123;g125f9795bd6_0_122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1124"/>
        <p:cNvGrpSpPr/>
        <p:nvPr/>
      </p:nvGrpSpPr>
      <p:grpSpPr>
        <a:xfrm>
          <a:off x="0" y="0"/>
          <a:ext cx="0" cy="0"/>
          <a:chOff x="0" y="0"/>
          <a:chExt cx="0" cy="0"/>
        </a:xfrm>
      </p:grpSpPr>
      <p:sp>
        <p:nvSpPr>
          <p:cNvPr id="1125" name="Google Shape;1125;g125f9795bd6_0_1235"/>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DDA200"/>
              </a:buClr>
              <a:buSzPts val="3600"/>
              <a:buFont typeface="DM Sans Medium"/>
              <a:buNone/>
              <a:defRPr sz="3600">
                <a:solidFill>
                  <a:srgbClr val="DDA20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6" name="Google Shape;1126;g125f9795bd6_0_1235"/>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27" name="Google Shape;1127;g125f9795bd6_0_123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28" name="Google Shape;1128;g125f9795bd6_0_1235"/>
          <p:cNvGrpSpPr/>
          <p:nvPr/>
        </p:nvGrpSpPr>
        <p:grpSpPr>
          <a:xfrm rot="10800000">
            <a:off x="9578982" y="1351659"/>
            <a:ext cx="2060979" cy="3419331"/>
            <a:chOff x="5962290" y="432751"/>
            <a:chExt cx="1057509" cy="1754493"/>
          </a:xfrm>
        </p:grpSpPr>
        <p:sp>
          <p:nvSpPr>
            <p:cNvPr id="1129" name="Google Shape;1129;g125f9795bd6_0_1235"/>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30" name="Google Shape;1130;g125f9795bd6_0_1235"/>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31" name="Google Shape;1131;g125f9795bd6_0_1235"/>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132"/>
        <p:cNvGrpSpPr/>
        <p:nvPr/>
      </p:nvGrpSpPr>
      <p:grpSpPr>
        <a:xfrm>
          <a:off x="0" y="0"/>
          <a:ext cx="0" cy="0"/>
          <a:chOff x="0" y="0"/>
          <a:chExt cx="0" cy="0"/>
        </a:xfrm>
      </p:grpSpPr>
      <p:sp>
        <p:nvSpPr>
          <p:cNvPr id="1133" name="Google Shape;1133;g125f9795bd6_0_1243"/>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4" name="Google Shape;1134;g125f9795bd6_0_1243"/>
          <p:cNvSpPr txBox="1">
            <a:spLocks noGrp="1"/>
          </p:cNvSpPr>
          <p:nvPr>
            <p:ph type="sldNum" idx="12"/>
          </p:nvPr>
        </p:nvSpPr>
        <p:spPr>
          <a:xfrm>
            <a:off x="8508214" y="6397625"/>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35" name="Google Shape;1135;g125f9795bd6_0_1243"/>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500"/>
              </a:spcBef>
              <a:spcAft>
                <a:spcPts val="0"/>
              </a:spcAft>
              <a:buClr>
                <a:schemeClr val="dk1"/>
              </a:buClr>
              <a:buSzPts val="3200"/>
              <a:buFont typeface="Arial"/>
              <a:buChar char="•"/>
              <a:defRPr sz="3200"/>
            </a:lvl1pPr>
            <a:lvl2pPr marL="914400" lvl="1" indent="-406400" algn="l" rtl="0">
              <a:lnSpc>
                <a:spcPct val="110000"/>
              </a:lnSpc>
              <a:spcBef>
                <a:spcPts val="333"/>
              </a:spcBef>
              <a:spcAft>
                <a:spcPts val="0"/>
              </a:spcAft>
              <a:buClr>
                <a:schemeClr val="dk1"/>
              </a:buClr>
              <a:buSzPts val="2800"/>
              <a:buFont typeface="Arial"/>
              <a:buChar char="•"/>
              <a:defRPr sz="2800"/>
            </a:lvl2pPr>
            <a:lvl3pPr marL="1371600" lvl="2" indent="-381000" algn="l" rtl="0">
              <a:lnSpc>
                <a:spcPct val="110000"/>
              </a:lnSpc>
              <a:spcBef>
                <a:spcPts val="333"/>
              </a:spcBef>
              <a:spcAft>
                <a:spcPts val="0"/>
              </a:spcAft>
              <a:buClr>
                <a:schemeClr val="dk1"/>
              </a:buClr>
              <a:buSzPts val="2400"/>
              <a:buFont typeface="Arial"/>
              <a:buChar char="•"/>
              <a:defRPr sz="2400"/>
            </a:lvl3pPr>
            <a:lvl4pPr marL="1828800" lvl="3" indent="-355600" algn="l" rtl="0">
              <a:lnSpc>
                <a:spcPct val="110000"/>
              </a:lnSpc>
              <a:spcBef>
                <a:spcPts val="250"/>
              </a:spcBef>
              <a:spcAft>
                <a:spcPts val="0"/>
              </a:spcAft>
              <a:buClr>
                <a:schemeClr val="dk1"/>
              </a:buClr>
              <a:buSzPts val="2000"/>
              <a:buFont typeface="Arial"/>
              <a:buChar char="•"/>
              <a:defRPr sz="2000"/>
            </a:lvl4pPr>
            <a:lvl5pPr marL="2286000" lvl="4" indent="-342900" algn="l" rtl="0">
              <a:lnSpc>
                <a:spcPct val="110000"/>
              </a:lnSpc>
              <a:spcBef>
                <a:spcPts val="250"/>
              </a:spcBef>
              <a:spcAft>
                <a:spcPts val="0"/>
              </a:spcAft>
              <a:buClr>
                <a:schemeClr val="dk1"/>
              </a:buClr>
              <a:buSzPts val="1800"/>
              <a:buFont typeface="Arial"/>
              <a:buChar char="•"/>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36" name="Google Shape;1136;g125f9795bd6_0_124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37" name="Google Shape;1137;g125f9795bd6_0_1243"/>
          <p:cNvGrpSpPr/>
          <p:nvPr/>
        </p:nvGrpSpPr>
        <p:grpSpPr>
          <a:xfrm>
            <a:off x="672260" y="1400914"/>
            <a:ext cx="881328" cy="1462194"/>
            <a:chOff x="5962290" y="432751"/>
            <a:chExt cx="1057509" cy="1754493"/>
          </a:xfrm>
        </p:grpSpPr>
        <p:sp>
          <p:nvSpPr>
            <p:cNvPr id="1138" name="Google Shape;1138;g125f9795bd6_0_1243"/>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9" name="Google Shape;1139;g125f9795bd6_0_1243"/>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140"/>
        <p:cNvGrpSpPr/>
        <p:nvPr/>
      </p:nvGrpSpPr>
      <p:grpSpPr>
        <a:xfrm>
          <a:off x="0" y="0"/>
          <a:ext cx="0" cy="0"/>
          <a:chOff x="0" y="0"/>
          <a:chExt cx="0" cy="0"/>
        </a:xfrm>
      </p:grpSpPr>
      <p:sp>
        <p:nvSpPr>
          <p:cNvPr id="1141" name="Google Shape;1141;g125f9795bd6_0_1251"/>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2" name="Google Shape;1142;g125f9795bd6_0_12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43" name="Google Shape;1143;g125f9795bd6_0_1251"/>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1144" name="Google Shape;1144;g125f9795bd6_0_1251"/>
          <p:cNvSpPr>
            <a:spLocks noGrp="1"/>
          </p:cNvSpPr>
          <p:nvPr>
            <p:ph type="pic" idx="2"/>
          </p:nvPr>
        </p:nvSpPr>
        <p:spPr>
          <a:xfrm>
            <a:off x="444500" y="1311560"/>
            <a:ext cx="1440600" cy="1440600"/>
          </a:xfrm>
          <a:prstGeom prst="rect">
            <a:avLst/>
          </a:prstGeom>
          <a:noFill/>
          <a:ln>
            <a:noFill/>
          </a:ln>
        </p:spPr>
      </p:sp>
      <p:sp>
        <p:nvSpPr>
          <p:cNvPr id="1145" name="Google Shape;1145;g125f9795bd6_0_1251"/>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3200"/>
              <a:buFont typeface="Arial"/>
              <a:buNone/>
              <a:defRPr sz="3200"/>
            </a:lvl1pPr>
            <a:lvl2pPr marL="914400" lvl="1" indent="-406400" algn="l" rtl="0">
              <a:lnSpc>
                <a:spcPct val="110000"/>
              </a:lnSpc>
              <a:spcBef>
                <a:spcPts val="333"/>
              </a:spcBef>
              <a:spcAft>
                <a:spcPts val="0"/>
              </a:spcAft>
              <a:buClr>
                <a:schemeClr val="dk1"/>
              </a:buClr>
              <a:buSzPts val="2800"/>
              <a:buFont typeface="Arial"/>
              <a:buChar char="•"/>
              <a:defRPr sz="2800"/>
            </a:lvl2pPr>
            <a:lvl3pPr marL="1371600" lvl="2" indent="-381000" algn="l" rtl="0">
              <a:lnSpc>
                <a:spcPct val="110000"/>
              </a:lnSpc>
              <a:spcBef>
                <a:spcPts val="333"/>
              </a:spcBef>
              <a:spcAft>
                <a:spcPts val="0"/>
              </a:spcAft>
              <a:buClr>
                <a:schemeClr val="dk1"/>
              </a:buClr>
              <a:buSzPts val="2400"/>
              <a:buFont typeface="Arial"/>
              <a:buChar char="•"/>
              <a:defRPr sz="2400"/>
            </a:lvl3pPr>
            <a:lvl4pPr marL="1828800" lvl="3" indent="-355600" algn="l" rtl="0">
              <a:lnSpc>
                <a:spcPct val="110000"/>
              </a:lnSpc>
              <a:spcBef>
                <a:spcPts val="250"/>
              </a:spcBef>
              <a:spcAft>
                <a:spcPts val="0"/>
              </a:spcAft>
              <a:buClr>
                <a:schemeClr val="dk1"/>
              </a:buClr>
              <a:buSzPts val="2000"/>
              <a:buFont typeface="Arial"/>
              <a:buChar char="•"/>
              <a:defRPr sz="2000"/>
            </a:lvl4pPr>
            <a:lvl5pPr marL="2286000" lvl="4" indent="-342900" algn="l" rtl="0">
              <a:lnSpc>
                <a:spcPct val="110000"/>
              </a:lnSpc>
              <a:spcBef>
                <a:spcPts val="250"/>
              </a:spcBef>
              <a:spcAft>
                <a:spcPts val="0"/>
              </a:spcAft>
              <a:buClr>
                <a:schemeClr val="dk1"/>
              </a:buClr>
              <a:buSzPts val="1800"/>
              <a:buFont typeface="Arial"/>
              <a:buChar char="•"/>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146"/>
        <p:cNvGrpSpPr/>
        <p:nvPr/>
      </p:nvGrpSpPr>
      <p:grpSpPr>
        <a:xfrm>
          <a:off x="0" y="0"/>
          <a:ext cx="0" cy="0"/>
          <a:chOff x="0" y="0"/>
          <a:chExt cx="0" cy="0"/>
        </a:xfrm>
      </p:grpSpPr>
      <p:sp>
        <p:nvSpPr>
          <p:cNvPr id="1147" name="Google Shape;1147;g125f9795bd6_0_1257"/>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8" name="Google Shape;1148;g125f9795bd6_0_125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49" name="Google Shape;1149;g125f9795bd6_0_1257"/>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500"/>
              </a:spcBef>
              <a:spcAft>
                <a:spcPts val="0"/>
              </a:spcAft>
              <a:buClr>
                <a:schemeClr val="dk1"/>
              </a:buClr>
              <a:buSzPts val="2800"/>
              <a:buChar char="•"/>
              <a:defRPr sz="2800"/>
            </a:lvl1pPr>
            <a:lvl2pPr marL="914400" lvl="1" indent="-381000" algn="l" rtl="0">
              <a:lnSpc>
                <a:spcPct val="110000"/>
              </a:lnSpc>
              <a:spcBef>
                <a:spcPts val="333"/>
              </a:spcBef>
              <a:spcAft>
                <a:spcPts val="0"/>
              </a:spcAft>
              <a:buClr>
                <a:schemeClr val="dk1"/>
              </a:buClr>
              <a:buSzPts val="2400"/>
              <a:buChar char="-"/>
              <a:defRPr sz="2400"/>
            </a:lvl2pPr>
            <a:lvl3pPr marL="1371600" lvl="2" indent="-355600" algn="l" rtl="0">
              <a:lnSpc>
                <a:spcPct val="110000"/>
              </a:lnSpc>
              <a:spcBef>
                <a:spcPts val="333"/>
              </a:spcBef>
              <a:spcAft>
                <a:spcPts val="0"/>
              </a:spcAft>
              <a:buClr>
                <a:schemeClr val="dk1"/>
              </a:buClr>
              <a:buSzPts val="2000"/>
              <a:buChar char="•"/>
              <a:defRPr sz="2000"/>
            </a:lvl3pPr>
            <a:lvl4pPr marL="1828800" lvl="3" indent="-342900" algn="l" rtl="0">
              <a:lnSpc>
                <a:spcPct val="110000"/>
              </a:lnSpc>
              <a:spcBef>
                <a:spcPts val="250"/>
              </a:spcBef>
              <a:spcAft>
                <a:spcPts val="0"/>
              </a:spcAft>
              <a:buClr>
                <a:schemeClr val="dk1"/>
              </a:buClr>
              <a:buSzPts val="1800"/>
              <a:buChar char="-"/>
              <a:defRPr sz="1800"/>
            </a:lvl4pPr>
            <a:lvl5pPr marL="2286000" lvl="4" indent="-330200" algn="l" rtl="0">
              <a:lnSpc>
                <a:spcPct val="110000"/>
              </a:lnSpc>
              <a:spcBef>
                <a:spcPts val="25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50" name="Google Shape;1150;g125f9795bd6_0_1257"/>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1151" name="Google Shape;1151;g125f9795bd6_0_1257"/>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2"/>
        <p:cNvGrpSpPr/>
        <p:nvPr/>
      </p:nvGrpSpPr>
      <p:grpSpPr>
        <a:xfrm>
          <a:off x="0" y="0"/>
          <a:ext cx="0" cy="0"/>
          <a:chOff x="0" y="0"/>
          <a:chExt cx="0" cy="0"/>
        </a:xfrm>
      </p:grpSpPr>
      <p:sp>
        <p:nvSpPr>
          <p:cNvPr id="1153" name="Google Shape;1153;g125f9795bd6_0_1263"/>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4" name="Google Shape;1154;g125f9795bd6_0_12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55" name="Google Shape;1155;g125f9795bd6_0_126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156"/>
        <p:cNvGrpSpPr/>
        <p:nvPr/>
      </p:nvGrpSpPr>
      <p:grpSpPr>
        <a:xfrm>
          <a:off x="0" y="0"/>
          <a:ext cx="0" cy="0"/>
          <a:chOff x="0" y="0"/>
          <a:chExt cx="0" cy="0"/>
        </a:xfrm>
      </p:grpSpPr>
      <p:sp>
        <p:nvSpPr>
          <p:cNvPr id="1157" name="Google Shape;1157;g125f9795bd6_0_126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8" name="Google Shape;1158;g125f9795bd6_0_126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59" name="Google Shape;1159;g125f9795bd6_0_126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160" name="Google Shape;1160;g125f9795bd6_0_1267"/>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61" name="Google Shape;1161;g125f9795bd6_0_1267"/>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1162" name="Google Shape;1162;g125f9795bd6_0_1267"/>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000"/>
              <a:buNone/>
              <a:defRPr sz="2000">
                <a:solidFill>
                  <a:schemeClr val="dk1"/>
                </a:solidFill>
              </a:defRPr>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9" name="Google Shape;139;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0" name="Google Shape;140;p35"/>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163"/>
        <p:cNvGrpSpPr/>
        <p:nvPr/>
      </p:nvGrpSpPr>
      <p:grpSpPr>
        <a:xfrm>
          <a:off x="0" y="0"/>
          <a:ext cx="0" cy="0"/>
          <a:chOff x="0" y="0"/>
          <a:chExt cx="0" cy="0"/>
        </a:xfrm>
      </p:grpSpPr>
      <p:sp>
        <p:nvSpPr>
          <p:cNvPr id="1164" name="Google Shape;1164;g125f9795bd6_0_127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65" name="Google Shape;1165;g125f9795bd6_0_1274"/>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66" name="Google Shape;1166;g125f9795bd6_0_127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167" name="Google Shape;1167;g125f9795bd6_0_1274"/>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rtl="0">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68" name="Google Shape;1168;g125f9795bd6_0_1274"/>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169" name="Google Shape;1169;g125f9795bd6_0_1274"/>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167"/>
              <a:buNone/>
              <a:defRPr sz="1167"/>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170"/>
        <p:cNvGrpSpPr/>
        <p:nvPr/>
      </p:nvGrpSpPr>
      <p:grpSpPr>
        <a:xfrm>
          <a:off x="0" y="0"/>
          <a:ext cx="0" cy="0"/>
          <a:chOff x="0" y="0"/>
          <a:chExt cx="0" cy="0"/>
        </a:xfrm>
      </p:grpSpPr>
      <p:sp>
        <p:nvSpPr>
          <p:cNvPr id="1171" name="Google Shape;1171;g125f9795bd6_0_128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72" name="Google Shape;1172;g125f9795bd6_0_1281"/>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73" name="Google Shape;1173;g125f9795bd6_0_1281"/>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174" name="Google Shape;1174;g125f9795bd6_0_1281"/>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75" name="Google Shape;1175;g125f9795bd6_0_1281"/>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176" name="Google Shape;1176;g125f9795bd6_0_1281"/>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800"/>
              <a:buNone/>
              <a:defRPr sz="1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77" name="Google Shape;1177;g125f9795bd6_0_1281"/>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8" name="Google Shape;1178;g125f9795bd6_0_1281"/>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9" name="Google Shape;1179;g125f9795bd6_0_1281"/>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Chart explainer text here. </a:t>
            </a:r>
            <a:r>
              <a:rPr lang="en-GB"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180"/>
        <p:cNvGrpSpPr/>
        <p:nvPr/>
      </p:nvGrpSpPr>
      <p:grpSpPr>
        <a:xfrm>
          <a:off x="0" y="0"/>
          <a:ext cx="0" cy="0"/>
          <a:chOff x="0" y="0"/>
          <a:chExt cx="0" cy="0"/>
        </a:xfrm>
      </p:grpSpPr>
      <p:sp>
        <p:nvSpPr>
          <p:cNvPr id="1181" name="Google Shape;1181;g125f9795bd6_0_129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2" name="Google Shape;1182;g125f9795bd6_0_129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83" name="Google Shape;1183;g125f9795bd6_0_1291"/>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184" name="Google Shape;1184;g125f9795bd6_0_1291"/>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167"/>
              <a:buNone/>
              <a:defRPr sz="1167">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85" name="Google Shape;1185;g125f9795bd6_0_1291"/>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186" name="Google Shape;1186;g125f9795bd6_0_1291"/>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800"/>
              <a:buNone/>
              <a:defRPr sz="2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187"/>
        <p:cNvGrpSpPr/>
        <p:nvPr/>
      </p:nvGrpSpPr>
      <p:grpSpPr>
        <a:xfrm>
          <a:off x="0" y="0"/>
          <a:ext cx="0" cy="0"/>
          <a:chOff x="0" y="0"/>
          <a:chExt cx="0" cy="0"/>
        </a:xfrm>
      </p:grpSpPr>
      <p:sp>
        <p:nvSpPr>
          <p:cNvPr id="1188" name="Google Shape;1188;g125f9795bd6_0_1298"/>
          <p:cNvSpPr>
            <a:spLocks noGrp="1"/>
          </p:cNvSpPr>
          <p:nvPr>
            <p:ph type="pic" idx="2"/>
          </p:nvPr>
        </p:nvSpPr>
        <p:spPr>
          <a:xfrm>
            <a:off x="6096000" y="0"/>
            <a:ext cx="6096000" cy="6858000"/>
          </a:xfrm>
          <a:prstGeom prst="rect">
            <a:avLst/>
          </a:prstGeom>
          <a:noFill/>
          <a:ln>
            <a:noFill/>
          </a:ln>
        </p:spPr>
      </p:sp>
      <p:sp>
        <p:nvSpPr>
          <p:cNvPr id="1189" name="Google Shape;1189;g125f9795bd6_0_1298"/>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0" name="Google Shape;1190;g125f9795bd6_0_1298"/>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1500"/>
              <a:buNone/>
              <a:defRPr sz="1500"/>
            </a:lvl2pPr>
            <a:lvl3pPr marL="1371600" lvl="2" indent="-228600" algn="l" rtl="0">
              <a:lnSpc>
                <a:spcPct val="110000"/>
              </a:lnSpc>
              <a:spcBef>
                <a:spcPts val="333"/>
              </a:spcBef>
              <a:spcAft>
                <a:spcPts val="0"/>
              </a:spcAft>
              <a:buClr>
                <a:schemeClr val="dk1"/>
              </a:buClr>
              <a:buSzPts val="1500"/>
              <a:buNone/>
              <a:defRPr sz="1500"/>
            </a:lvl3pPr>
            <a:lvl4pPr marL="1828800" lvl="3" indent="-228600" algn="l" rtl="0">
              <a:lnSpc>
                <a:spcPct val="110000"/>
              </a:lnSpc>
              <a:spcBef>
                <a:spcPts val="250"/>
              </a:spcBef>
              <a:spcAft>
                <a:spcPts val="0"/>
              </a:spcAft>
              <a:buClr>
                <a:schemeClr val="dk1"/>
              </a:buClr>
              <a:buSzPts val="1500"/>
              <a:buNone/>
              <a:defRPr sz="1500"/>
            </a:lvl4pPr>
            <a:lvl5pPr marL="2286000" lvl="4" indent="-228600" algn="l" rtl="0">
              <a:lnSpc>
                <a:spcPct val="110000"/>
              </a:lnSpc>
              <a:spcBef>
                <a:spcPts val="250"/>
              </a:spcBef>
              <a:spcAft>
                <a:spcPts val="0"/>
              </a:spcAft>
              <a:buClr>
                <a:schemeClr val="dk1"/>
              </a:buClr>
              <a:buSzPts val="1500"/>
              <a:buNone/>
              <a:defRPr sz="15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91" name="Google Shape;1191;g125f9795bd6_0_1298"/>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192" name="Google Shape;1192;g125f9795bd6_0_1298"/>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193" name="Google Shape;1193;g125f9795bd6_0_1298"/>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194" name="Google Shape;1194;g125f9795bd6_0_1298"/>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808285"/>
              </a:buClr>
              <a:buSzPts val="2000"/>
              <a:buNone/>
              <a:defRPr sz="2000">
                <a:solidFill>
                  <a:srgbClr val="808285"/>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5" name="Google Shape;1195;g125f9795bd6_0_129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196"/>
        <p:cNvGrpSpPr/>
        <p:nvPr/>
      </p:nvGrpSpPr>
      <p:grpSpPr>
        <a:xfrm>
          <a:off x="0" y="0"/>
          <a:ext cx="0" cy="0"/>
          <a:chOff x="0" y="0"/>
          <a:chExt cx="0" cy="0"/>
        </a:xfrm>
      </p:grpSpPr>
      <p:sp>
        <p:nvSpPr>
          <p:cNvPr id="1197" name="Google Shape;1197;g125f9795bd6_0_130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98" name="Google Shape;1198;g125f9795bd6_0_1307"/>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99" name="Google Shape;1199;g125f9795bd6_0_1307"/>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0" name="Google Shape;1200;g125f9795bd6_0_1307"/>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1" name="Google Shape;1201;g125f9795bd6_0_1307"/>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2" name="Google Shape;1202;g125f9795bd6_0_1307"/>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3" name="Google Shape;1203;g125f9795bd6_0_1307"/>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4" name="Google Shape;1204;g125f9795bd6_0_1307"/>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5" name="Google Shape;1205;g125f9795bd6_0_1307"/>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6" name="Google Shape;1206;g125f9795bd6_0_1307"/>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7" name="Google Shape;1207;g125f9795bd6_0_1307"/>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8" name="Google Shape;1208;g125f9795bd6_0_1307"/>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209"/>
        <p:cNvGrpSpPr/>
        <p:nvPr/>
      </p:nvGrpSpPr>
      <p:grpSpPr>
        <a:xfrm>
          <a:off x="0" y="0"/>
          <a:ext cx="0" cy="0"/>
          <a:chOff x="0" y="0"/>
          <a:chExt cx="0" cy="0"/>
        </a:xfrm>
      </p:grpSpPr>
      <p:sp>
        <p:nvSpPr>
          <p:cNvPr id="1210" name="Google Shape;1210;g125f9795bd6_0_132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11" name="Google Shape;1211;g125f9795bd6_0_1320"/>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2" name="Google Shape;1212;g125f9795bd6_0_1320"/>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3" name="Google Shape;1213;g125f9795bd6_0_1320"/>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4" name="Google Shape;1214;g125f9795bd6_0_1320"/>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15" name="Google Shape;1215;g125f9795bd6_0_1320"/>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216" name="Google Shape;1216;g125f9795bd6_0_1320"/>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7" name="Google Shape;1217;g125f9795bd6_0_1320"/>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8" name="Google Shape;1218;g125f9795bd6_0_1320"/>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9" name="Google Shape;1219;g125f9795bd6_0_1320"/>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0" name="Google Shape;1220;g125f9795bd6_0_1320"/>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1" name="Google Shape;1221;g125f9795bd6_0_1320"/>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222"/>
        <p:cNvGrpSpPr/>
        <p:nvPr/>
      </p:nvGrpSpPr>
      <p:grpSpPr>
        <a:xfrm>
          <a:off x="0" y="0"/>
          <a:ext cx="0" cy="0"/>
          <a:chOff x="0" y="0"/>
          <a:chExt cx="0" cy="0"/>
        </a:xfrm>
      </p:grpSpPr>
      <p:sp>
        <p:nvSpPr>
          <p:cNvPr id="1223" name="Google Shape;1223;g125f9795bd6_0_133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4" name="Google Shape;1224;g125f9795bd6_0_133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25" name="Google Shape;1225;g125f9795bd6_0_1333"/>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6" name="Google Shape;1226;g125f9795bd6_0_1333"/>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7" name="Google Shape;1227;g125f9795bd6_0_1333"/>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8" name="Google Shape;1228;g125f9795bd6_0_1333"/>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9" name="Google Shape;1229;g125f9795bd6_0_1333"/>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0" name="Google Shape;1230;g125f9795bd6_0_1333"/>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1" name="Google Shape;1231;g125f9795bd6_0_1333"/>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2" name="Google Shape;1232;g125f9795bd6_0_1333"/>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3" name="Google Shape;1233;g125f9795bd6_0_1333"/>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34" name="Google Shape;1234;g125f9795bd6_0_133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1235"/>
        <p:cNvGrpSpPr/>
        <p:nvPr/>
      </p:nvGrpSpPr>
      <p:grpSpPr>
        <a:xfrm>
          <a:off x="0" y="0"/>
          <a:ext cx="0" cy="0"/>
          <a:chOff x="0" y="0"/>
          <a:chExt cx="0" cy="0"/>
        </a:xfrm>
      </p:grpSpPr>
      <p:sp>
        <p:nvSpPr>
          <p:cNvPr id="1236" name="Google Shape;1236;g125f9795bd6_0_134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7" name="Google Shape;1237;g125f9795bd6_0_1346"/>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8" name="Google Shape;1238;g125f9795bd6_0_1346"/>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9" name="Google Shape;1239;g125f9795bd6_0_1346"/>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0" name="Google Shape;1240;g125f9795bd6_0_1346"/>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41" name="Google Shape;1241;g125f9795bd6_0_1346"/>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242" name="Google Shape;1242;g125f9795bd6_0_1346"/>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3" name="Google Shape;1243;g125f9795bd6_0_1346"/>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4" name="Google Shape;1244;g125f9795bd6_0_1346"/>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5" name="Google Shape;1245;g125f9795bd6_0_1346"/>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6" name="Google Shape;1246;g125f9795bd6_0_1346"/>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7" name="Google Shape;1247;g125f9795bd6_0_1346"/>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248"/>
        <p:cNvGrpSpPr/>
        <p:nvPr/>
      </p:nvGrpSpPr>
      <p:grpSpPr>
        <a:xfrm>
          <a:off x="0" y="0"/>
          <a:ext cx="0" cy="0"/>
          <a:chOff x="0" y="0"/>
          <a:chExt cx="0" cy="0"/>
        </a:xfrm>
      </p:grpSpPr>
      <p:sp>
        <p:nvSpPr>
          <p:cNvPr id="1249" name="Google Shape;1249;g125f9795bd6_0_1359"/>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0" name="Google Shape;1250;g125f9795bd6_0_135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51" name="Google Shape;1251;g125f9795bd6_0_1359"/>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252" name="Google Shape;1252;g125f9795bd6_0_1359"/>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3" name="Google Shape;1253;g125f9795bd6_0_1359"/>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4" name="Google Shape;1254;g125f9795bd6_0_1359"/>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5" name="Google Shape;1255;g125f9795bd6_0_1359"/>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6" name="Google Shape;1256;g125f9795bd6_0_1359"/>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7" name="Google Shape;1257;g125f9795bd6_0_1359"/>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8" name="Google Shape;1258;g125f9795bd6_0_1359"/>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9" name="Google Shape;1259;g125f9795bd6_0_1359"/>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0" name="Google Shape;1260;g125f9795bd6_0_1359"/>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1" name="Google Shape;1261;g125f9795bd6_0_1359"/>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2" name="Google Shape;1262;g125f9795bd6_0_1359"/>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3" name="Google Shape;1263;g125f9795bd6_0_1359"/>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264"/>
        <p:cNvGrpSpPr/>
        <p:nvPr/>
      </p:nvGrpSpPr>
      <p:grpSpPr>
        <a:xfrm>
          <a:off x="0" y="0"/>
          <a:ext cx="0" cy="0"/>
          <a:chOff x="0" y="0"/>
          <a:chExt cx="0" cy="0"/>
        </a:xfrm>
      </p:grpSpPr>
      <p:sp>
        <p:nvSpPr>
          <p:cNvPr id="1265" name="Google Shape;1265;g125f9795bd6_0_1375"/>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6" name="Google Shape;1266;g125f9795bd6_0_137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67" name="Google Shape;1267;g125f9795bd6_0_137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268" name="Google Shape;1268;g125f9795bd6_0_1375"/>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9" name="Google Shape;1269;g125f9795bd6_0_1375"/>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0" name="Google Shape;1270;g125f9795bd6_0_1375"/>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1" name="Google Shape;1271;g125f9795bd6_0_1375"/>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2" name="Google Shape;1272;g125f9795bd6_0_1375"/>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3" name="Google Shape;1273;g125f9795bd6_0_1375"/>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4" name="Google Shape;1274;g125f9795bd6_0_1375"/>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5" name="Google Shape;1275;g125f9795bd6_0_1375"/>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6" name="Google Shape;1276;g125f9795bd6_0_1375"/>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7" name="Google Shape;1277;g125f9795bd6_0_1375"/>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8" name="Google Shape;1278;g125f9795bd6_0_1375"/>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9" name="Google Shape;1279;g125f9795bd6_0_1375"/>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3.xml"/><Relationship Id="rId21" Type="http://schemas.openxmlformats.org/officeDocument/2006/relationships/slideLayout" Target="../slideLayouts/slideLayout88.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63" Type="http://schemas.openxmlformats.org/officeDocument/2006/relationships/slideLayout" Target="../slideLayouts/slideLayout130.xml"/><Relationship Id="rId68" Type="http://schemas.openxmlformats.org/officeDocument/2006/relationships/slideLayout" Target="../slideLayouts/slideLayout135.xml"/><Relationship Id="rId16" Type="http://schemas.openxmlformats.org/officeDocument/2006/relationships/slideLayout" Target="../slideLayouts/slideLayout8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66" Type="http://schemas.openxmlformats.org/officeDocument/2006/relationships/slideLayout" Target="../slideLayouts/slideLayout133.xml"/><Relationship Id="rId74" Type="http://schemas.openxmlformats.org/officeDocument/2006/relationships/slideLayout" Target="../slideLayouts/slideLayout141.xml"/><Relationship Id="rId5" Type="http://schemas.openxmlformats.org/officeDocument/2006/relationships/slideLayout" Target="../slideLayouts/slideLayout72.xml"/><Relationship Id="rId61" Type="http://schemas.openxmlformats.org/officeDocument/2006/relationships/slideLayout" Target="../slideLayouts/slideLayout128.xml"/><Relationship Id="rId19" Type="http://schemas.openxmlformats.org/officeDocument/2006/relationships/slideLayout" Target="../slideLayouts/slideLayout8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64" Type="http://schemas.openxmlformats.org/officeDocument/2006/relationships/slideLayout" Target="../slideLayouts/slideLayout131.xml"/><Relationship Id="rId69" Type="http://schemas.openxmlformats.org/officeDocument/2006/relationships/slideLayout" Target="../slideLayouts/slideLayout136.xml"/><Relationship Id="rId77" Type="http://schemas.openxmlformats.org/officeDocument/2006/relationships/image" Target="../media/image1.png"/><Relationship Id="rId8" Type="http://schemas.openxmlformats.org/officeDocument/2006/relationships/slideLayout" Target="../slideLayouts/slideLayout75.xml"/><Relationship Id="rId51" Type="http://schemas.openxmlformats.org/officeDocument/2006/relationships/slideLayout" Target="../slideLayouts/slideLayout118.xml"/><Relationship Id="rId72" Type="http://schemas.openxmlformats.org/officeDocument/2006/relationships/slideLayout" Target="../slideLayouts/slideLayout139.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67" Type="http://schemas.openxmlformats.org/officeDocument/2006/relationships/slideLayout" Target="../slideLayouts/slideLayout134.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slideLayout" Target="../slideLayouts/slideLayout129.xml"/><Relationship Id="rId70" Type="http://schemas.openxmlformats.org/officeDocument/2006/relationships/slideLayout" Target="../slideLayouts/slideLayout137.xml"/><Relationship Id="rId75" Type="http://schemas.openxmlformats.org/officeDocument/2006/relationships/slideLayout" Target="../slideLayouts/slideLayout142.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10" Type="http://schemas.openxmlformats.org/officeDocument/2006/relationships/slideLayout" Target="../slideLayouts/slideLayout77.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65" Type="http://schemas.openxmlformats.org/officeDocument/2006/relationships/slideLayout" Target="../slideLayouts/slideLayout132.xml"/><Relationship Id="rId73" Type="http://schemas.openxmlformats.org/officeDocument/2006/relationships/slideLayout" Target="../slideLayouts/slideLayout14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9" Type="http://schemas.openxmlformats.org/officeDocument/2006/relationships/slideLayout" Target="../slideLayouts/slideLayout106.xml"/><Relationship Id="rId34" Type="http://schemas.openxmlformats.org/officeDocument/2006/relationships/slideLayout" Target="../slideLayouts/slideLayout101.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6" Type="http://schemas.openxmlformats.org/officeDocument/2006/relationships/theme" Target="../theme/theme2.xml"/><Relationship Id="rId7" Type="http://schemas.openxmlformats.org/officeDocument/2006/relationships/slideLayout" Target="../slideLayouts/slideLayout74.xml"/><Relationship Id="rId71" Type="http://schemas.openxmlformats.org/officeDocument/2006/relationships/slideLayout" Target="../slideLayouts/slideLayout138.xml"/><Relationship Id="rId2" Type="http://schemas.openxmlformats.org/officeDocument/2006/relationships/slideLayout" Target="../slideLayouts/slideLayout69.xml"/><Relationship Id="rId2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 name="Google Shape;12;p27"/>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7" descr="A picture containing application&#10;&#10;Description automatically generated"/>
          <p:cNvPicPr preferRelativeResize="0"/>
          <p:nvPr/>
        </p:nvPicPr>
        <p:blipFill rotWithShape="1">
          <a:blip r:embed="rId69">
            <a:alphaModFix/>
          </a:blip>
          <a:srcRect l="4896" t="64002" r="4838" b="4745"/>
          <a:stretch/>
        </p:blipFill>
        <p:spPr>
          <a:xfrm>
            <a:off x="11133886" y="6578771"/>
            <a:ext cx="842095"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898"/>
        <p:cNvGrpSpPr/>
        <p:nvPr/>
      </p:nvGrpSpPr>
      <p:grpSpPr>
        <a:xfrm>
          <a:off x="0" y="0"/>
          <a:ext cx="0" cy="0"/>
          <a:chOff x="0" y="0"/>
          <a:chExt cx="0" cy="0"/>
        </a:xfrm>
      </p:grpSpPr>
      <p:sp>
        <p:nvSpPr>
          <p:cNvPr id="899" name="Google Shape;899;g125f9795bd6_0_1009"/>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0" name="Google Shape;900;g125f9795bd6_0_1009"/>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01" name="Google Shape;901;g125f9795bd6_0_1009"/>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02" name="Google Shape;902;g125f9795bd6_0_1009" descr="A picture containing application&#10;&#10;Description automatically generated"/>
          <p:cNvPicPr preferRelativeResize="0"/>
          <p:nvPr/>
        </p:nvPicPr>
        <p:blipFill rotWithShape="1">
          <a:blip r:embed="rId77">
            <a:alphaModFix/>
          </a:blip>
          <a:srcRect l="4892" t="64002" r="4838" b="4744"/>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 id="2147483779" r:id="rId63"/>
    <p:sldLayoutId id="2147483780" r:id="rId64"/>
    <p:sldLayoutId id="2147483781" r:id="rId65"/>
    <p:sldLayoutId id="2147483782" r:id="rId66"/>
    <p:sldLayoutId id="2147483783" r:id="rId67"/>
    <p:sldLayoutId id="2147483784" r:id="rId68"/>
    <p:sldLayoutId id="2147483785" r:id="rId69"/>
    <p:sldLayoutId id="2147483786" r:id="rId70"/>
    <p:sldLayoutId id="2147483787" r:id="rId71"/>
    <p:sldLayoutId id="2147483788" r:id="rId72"/>
    <p:sldLayoutId id="2147483789" r:id="rId73"/>
    <p:sldLayoutId id="2147483790" r:id="rId74"/>
    <p:sldLayoutId id="2147483791" r:id="rId7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g125f9795bd6_0_1001"/>
          <p:cNvSpPr txBox="1">
            <a:spLocks noGrp="1"/>
          </p:cNvSpPr>
          <p:nvPr>
            <p:ph type="body" idx="1"/>
          </p:nvPr>
        </p:nvSpPr>
        <p:spPr>
          <a:xfrm>
            <a:off x="1601968" y="4326641"/>
            <a:ext cx="10131600" cy="1136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34279"/>
              </a:buClr>
              <a:buSzPts val="2800"/>
              <a:buFont typeface="DM Sans Medium"/>
              <a:buNone/>
              <a:defRPr>
                <a:solidFill>
                  <a:srgbClr val="3F4042"/>
                </a:solidFill>
                <a:latin typeface="DM Sans Medium"/>
                <a:ea typeface="DM Sans Medium"/>
                <a:cs typeface="DM Sans Medium"/>
                <a:sym typeface="DM Sans Medium"/>
              </a:defRPr>
            </a:pPr>
            <a:r>
              <a:t>Introduction au choix du seuil</a:t>
            </a:r>
            <a:endParaRPr sz="3600">
              <a:solidFill>
                <a:srgbClr val="3F4042"/>
              </a:solidFill>
            </a:endParaRPr>
          </a:p>
        </p:txBody>
      </p:sp>
      <p:sp>
        <p:nvSpPr>
          <p:cNvPr id="1896" name="Google Shape;1896;g125f9795bd6_0_1001"/>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3"/>
              </a:buClr>
              <a:buSzPts val="4000"/>
              <a:buFont typeface="DM Sans Medium"/>
              <a:buNone/>
            </a:pPr>
            <a:r>
              <a:t>MODULE 4</a:t>
            </a:r>
          </a:p>
        </p:txBody>
      </p:sp>
      <p:sp>
        <p:nvSpPr>
          <p:cNvPr id="1899" name="Google Shape;1899;g125f9795bd6_0_1001"/>
          <p:cNvSpPr txBox="1"/>
          <p:nvPr/>
        </p:nvSpPr>
        <p:spPr>
          <a:xfrm>
            <a:off x="-1961322" y="-41081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3" name="Google Shape;2083;p105"/>
          <p:cNvSpPr txBox="1">
            <a:spLocks noGrp="1"/>
          </p:cNvSpPr>
          <p:nvPr>
            <p:ph type="title"/>
          </p:nvPr>
        </p:nvSpPr>
        <p:spPr>
          <a:xfrm>
            <a:off x="557784" y="246888"/>
            <a:ext cx="10317004"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t>Facteurs qui influencent les performances de la DAO</a:t>
            </a:r>
            <a:endParaRPr>
              <a:solidFill>
                <a:srgbClr val="303030"/>
              </a:solidFill>
            </a:endParaRPr>
          </a:p>
        </p:txBody>
      </p:sp>
      <p:sp>
        <p:nvSpPr>
          <p:cNvPr id="2084" name="Google Shape;2084;p105"/>
          <p:cNvSpPr txBox="1">
            <a:spLocks noGrp="1"/>
          </p:cNvSpPr>
          <p:nvPr>
            <p:ph type="body" idx="1"/>
          </p:nvPr>
        </p:nvSpPr>
        <p:spPr>
          <a:xfrm>
            <a:off x="557784" y="1209792"/>
            <a:ext cx="9521088" cy="4438416"/>
          </a:xfrm>
          <a:prstGeom prst="rect">
            <a:avLst/>
          </a:prstGeom>
          <a:noFill/>
          <a:ln>
            <a:noFill/>
          </a:ln>
        </p:spPr>
        <p:txBody>
          <a:bodyPr spcFirstLastPara="1" wrap="square" lIns="0" tIns="45700" rIns="0" bIns="45700" anchor="t" anchorCtr="0">
            <a:noAutofit/>
          </a:bodyPr>
          <a:lstStyle/>
          <a:p>
            <a:pPr marL="685800" lvl="0" indent="-457200" algn="l" rtl="0">
              <a:lnSpc>
                <a:spcPct val="100000"/>
              </a:lnSpc>
              <a:spcBef>
                <a:spcPts val="1800"/>
              </a:spcBef>
              <a:spcAft>
                <a:spcPts val="0"/>
              </a:spcAft>
              <a:buClr>
                <a:srgbClr val="5C5F61"/>
              </a:buClr>
              <a:buSzPts val="2800"/>
              <a:buFont typeface="Arial"/>
              <a:buChar char="•"/>
            </a:pPr>
            <a:r>
              <a:t>Taux de prévalence sous-jacent de la tuberculose </a:t>
            </a:r>
          </a:p>
          <a:p>
            <a:pPr marL="685800" lvl="0" indent="-457200" algn="l" rtl="0">
              <a:lnSpc>
                <a:spcPct val="100000"/>
              </a:lnSpc>
              <a:spcBef>
                <a:spcPts val="1800"/>
              </a:spcBef>
              <a:spcAft>
                <a:spcPts val="0"/>
              </a:spcAft>
              <a:buClr>
                <a:srgbClr val="5C5F61"/>
              </a:buClr>
              <a:buSzPts val="2800"/>
              <a:buFont typeface="Arial"/>
              <a:buChar char="•"/>
            </a:pPr>
            <a:r>
              <a:t>Présentation de la tuberculose chez les personnes atteintes</a:t>
            </a:r>
          </a:p>
          <a:p>
            <a:pPr marL="1143000" lvl="1" indent="-457200" algn="l" rtl="0">
              <a:lnSpc>
                <a:spcPct val="100000"/>
              </a:lnSpc>
              <a:spcBef>
                <a:spcPts val="1800"/>
              </a:spcBef>
              <a:spcAft>
                <a:spcPts val="0"/>
              </a:spcAft>
              <a:buSzPts val="2800"/>
              <a:buFont typeface="Arial"/>
              <a:buChar char="•"/>
            </a:pPr>
            <a:r>
              <a:t>Antécédents de tuberculose</a:t>
            </a:r>
          </a:p>
          <a:p>
            <a:pPr marL="1143000" lvl="1" indent="-457200" algn="l" rtl="0">
              <a:lnSpc>
                <a:spcPct val="100000"/>
              </a:lnSpc>
              <a:spcBef>
                <a:spcPts val="1800"/>
              </a:spcBef>
              <a:spcAft>
                <a:spcPts val="0"/>
              </a:spcAft>
              <a:buSzPts val="2800"/>
              <a:buFont typeface="Arial"/>
              <a:buChar char="•"/>
            </a:pPr>
            <a:r>
              <a:t>Co-morbidités (VIH, diabète)</a:t>
            </a:r>
          </a:p>
          <a:p>
            <a:pPr marL="685800" lvl="0" indent="-457200" algn="l" rtl="0">
              <a:lnSpc>
                <a:spcPct val="100000"/>
              </a:lnSpc>
              <a:spcBef>
                <a:spcPts val="1800"/>
              </a:spcBef>
              <a:spcAft>
                <a:spcPts val="0"/>
              </a:spcAft>
              <a:buClr>
                <a:srgbClr val="5C5F61"/>
              </a:buClr>
              <a:buSzPts val="2800"/>
              <a:buFont typeface="Arial"/>
              <a:buChar char="•"/>
            </a:pPr>
            <a:r>
              <a:t>Prévalence et proportion d’autres maladies pulmonaires</a:t>
            </a:r>
          </a:p>
          <a:p>
            <a:pPr marL="1143000" lvl="1" indent="-457200" algn="l" rtl="0">
              <a:lnSpc>
                <a:spcPct val="100000"/>
              </a:lnSpc>
              <a:spcBef>
                <a:spcPts val="1800"/>
              </a:spcBef>
              <a:spcAft>
                <a:spcPts val="0"/>
              </a:spcAft>
              <a:buSzPts val="2800"/>
              <a:buFont typeface="Arial"/>
              <a:buChar char="•"/>
            </a:pPr>
            <a:r>
              <a:t>Silicose, COVID-19</a:t>
            </a:r>
          </a:p>
          <a:p>
            <a:pPr marL="685800" lvl="0" indent="-457200" algn="l" rtl="0">
              <a:lnSpc>
                <a:spcPct val="100000"/>
              </a:lnSpc>
              <a:spcBef>
                <a:spcPts val="1800"/>
              </a:spcBef>
              <a:spcAft>
                <a:spcPts val="0"/>
              </a:spcAft>
              <a:buSzPts val="2800"/>
              <a:buFont typeface="Arial"/>
              <a:buChar char="•"/>
            </a:pPr>
            <a:r>
              <a:t>Prévalence des facteurs de risque de tuberculose au sein de populations spécifiques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Google Shape;2090;gf20e544ea2_0_2"/>
          <p:cNvSpPr txBox="1">
            <a:spLocks noGrp="1"/>
          </p:cNvSpPr>
          <p:nvPr>
            <p:ph type="title"/>
          </p:nvPr>
        </p:nvSpPr>
        <p:spPr>
          <a:xfrm>
            <a:off x="561150" y="246888"/>
            <a:ext cx="11069700" cy="8916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defRPr>
            </a:pPr>
            <a:r>
              <a:rPr sz="3200"/>
              <a:t>Facteurs qui influencent les performances de la DAO</a:t>
            </a:r>
            <a:endParaRPr sz="3200">
              <a:solidFill>
                <a:srgbClr val="303030"/>
              </a:solidFill>
            </a:endParaRPr>
          </a:p>
        </p:txBody>
      </p:sp>
      <p:sp>
        <p:nvSpPr>
          <p:cNvPr id="2091" name="Google Shape;2091;gf20e544ea2_0_2"/>
          <p:cNvSpPr txBox="1">
            <a:spLocks noGrp="1"/>
          </p:cNvSpPr>
          <p:nvPr>
            <p:ph type="body" idx="1"/>
          </p:nvPr>
        </p:nvSpPr>
        <p:spPr>
          <a:xfrm>
            <a:off x="892454" y="1138488"/>
            <a:ext cx="8635859" cy="281511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1200"/>
              </a:spcBef>
              <a:spcAft>
                <a:spcPts val="0"/>
              </a:spcAft>
              <a:buClr>
                <a:srgbClr val="5C5F61"/>
              </a:buClr>
              <a:buSzPts val="2900"/>
              <a:buNone/>
              <a:defRPr sz="2400"/>
            </a:pPr>
            <a:r>
              <a:rPr sz="2000" b="1"/>
              <a:t>Les performances de la DAO</a:t>
            </a:r>
            <a:r>
              <a:rPr sz="2000"/>
              <a:t> </a:t>
            </a:r>
            <a:r>
              <a:rPr sz="2000" b="1"/>
              <a:t>varient selon les différentes populations démographiques et d’utilisation. </a:t>
            </a:r>
          </a:p>
          <a:p>
            <a:pPr marL="0" lvl="0" indent="0" algn="l" rtl="0">
              <a:lnSpc>
                <a:spcPct val="120000"/>
              </a:lnSpc>
              <a:spcBef>
                <a:spcPts val="1800"/>
              </a:spcBef>
              <a:spcAft>
                <a:spcPts val="0"/>
              </a:spcAft>
              <a:buClr>
                <a:srgbClr val="5C5F61"/>
              </a:buClr>
              <a:buSzPts val="3300"/>
              <a:buNone/>
              <a:defRPr sz="2400"/>
            </a:pPr>
            <a:r>
              <a:rPr sz="2000"/>
              <a:t>Les performances de la DAO au sein d’une population donnée sont donc </a:t>
            </a:r>
            <a:r>
              <a:rPr sz="2000" b="1"/>
              <a:t>impossible à prédire avec précision,</a:t>
            </a:r>
            <a:r>
              <a:rPr sz="2000"/>
              <a:t> car elles dépendront d’une combinaison de facteurs. </a:t>
            </a:r>
            <a:endParaRPr/>
          </a:p>
          <a:p>
            <a:pPr marL="0" lvl="0" indent="0" algn="l" rtl="0">
              <a:lnSpc>
                <a:spcPct val="120000"/>
              </a:lnSpc>
              <a:spcBef>
                <a:spcPts val="1800"/>
              </a:spcBef>
              <a:spcAft>
                <a:spcPts val="0"/>
              </a:spcAft>
              <a:buClr>
                <a:srgbClr val="5C5F61"/>
              </a:buClr>
              <a:buSzPts val="3300"/>
              <a:buNone/>
              <a:defRPr sz="2400"/>
            </a:pPr>
            <a:r>
              <a:rPr sz="2000" b="1"/>
              <a:t>Des variations individuelles des performances de la DAO</a:t>
            </a:r>
            <a:r>
              <a:rPr sz="2000"/>
              <a:t> peuvent également survenir.</a:t>
            </a:r>
            <a:endParaRPr sz="2000" b="1"/>
          </a:p>
        </p:txBody>
      </p:sp>
      <p:sp>
        <p:nvSpPr>
          <p:cNvPr id="2092" name="Google Shape;2092;gf20e544ea2_0_2"/>
          <p:cNvSpPr txBox="1"/>
          <p:nvPr/>
        </p:nvSpPr>
        <p:spPr>
          <a:xfrm>
            <a:off x="892450" y="4822560"/>
            <a:ext cx="9868200" cy="1107965"/>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b" anchorCtr="0">
            <a:spAutoFit/>
          </a:bodyPr>
          <a:lstStyle/>
          <a:p>
            <a:pPr marL="0" marR="0" lvl="0" indent="0" algn="l" rtl="0">
              <a:lnSpc>
                <a:spcPct val="100000"/>
              </a:lnSpc>
              <a:spcBef>
                <a:spcPts val="1200"/>
              </a:spcBef>
              <a:spcAft>
                <a:spcPts val="1200"/>
              </a:spcAft>
              <a:buClr>
                <a:srgbClr val="000000"/>
              </a:buClr>
              <a:buSzPts val="2000"/>
              <a:buFont typeface="Arial"/>
              <a:buNone/>
              <a:defRPr sz="2400" b="1">
                <a:solidFill>
                  <a:schemeClr val="lt1"/>
                </a:solidFill>
                <a:latin typeface="Arial"/>
                <a:ea typeface="Arial"/>
                <a:cs typeface="Arial"/>
                <a:sym typeface="Arial"/>
              </a:defRPr>
            </a:pPr>
            <a:r>
              <a:rPr sz="2000"/>
              <a:t>La meilleure façon de choisir un score seuil qui mènera à un résultat programmatique souhaité est de collecter des données opérationnelles locales. </a:t>
            </a:r>
            <a:endParaRPr sz="16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098" name="Google Shape;2098;gf8fa47defb_0_24"/>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t>Changement de performance entre les versions</a:t>
            </a:r>
          </a:p>
        </p:txBody>
      </p:sp>
      <p:sp>
        <p:nvSpPr>
          <p:cNvPr id="2099" name="Google Shape;2099;gf8fa47defb_0_24"/>
          <p:cNvSpPr txBox="1">
            <a:spLocks noGrp="1"/>
          </p:cNvSpPr>
          <p:nvPr>
            <p:ph type="body" idx="1"/>
          </p:nvPr>
        </p:nvSpPr>
        <p:spPr>
          <a:xfrm>
            <a:off x="920275" y="953825"/>
            <a:ext cx="10240200" cy="804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1800"/>
              <a:buNone/>
              <a:defRPr sz="1900"/>
            </a:pPr>
            <a:r>
              <a:rPr dirty="0"/>
              <a:t>Les </a:t>
            </a:r>
            <a:r>
              <a:rPr dirty="0" err="1"/>
              <a:t>résultats</a:t>
            </a:r>
            <a:r>
              <a:rPr dirty="0"/>
              <a:t> </a:t>
            </a:r>
            <a:r>
              <a:rPr dirty="0" err="1"/>
              <a:t>préliminaires</a:t>
            </a:r>
            <a:r>
              <a:rPr dirty="0"/>
              <a:t> </a:t>
            </a:r>
            <a:r>
              <a:rPr dirty="0" err="1"/>
              <a:t>d’une</a:t>
            </a:r>
            <a:r>
              <a:rPr dirty="0"/>
              <a:t> étude </a:t>
            </a:r>
            <a:r>
              <a:rPr dirty="0" err="1"/>
              <a:t>comparant</a:t>
            </a:r>
            <a:r>
              <a:rPr dirty="0"/>
              <a:t> la version 6 et la version 7 de CAD4TB </a:t>
            </a:r>
            <a:r>
              <a:rPr dirty="0" err="1"/>
              <a:t>montrent</a:t>
            </a:r>
            <a:r>
              <a:rPr dirty="0"/>
              <a:t> que la </a:t>
            </a:r>
            <a:r>
              <a:rPr b="1" dirty="0"/>
              <a:t>version 7 a </a:t>
            </a:r>
            <a:r>
              <a:rPr b="1" dirty="0" err="1"/>
              <a:t>considérablement</a:t>
            </a:r>
            <a:r>
              <a:rPr b="1" dirty="0"/>
              <a:t> </a:t>
            </a:r>
            <a:r>
              <a:rPr b="1" dirty="0" err="1"/>
              <a:t>dépassé</a:t>
            </a:r>
            <a:r>
              <a:rPr b="1" dirty="0"/>
              <a:t> la version 6 </a:t>
            </a:r>
            <a:r>
              <a:rPr dirty="0"/>
              <a:t>par rapport à la </a:t>
            </a:r>
            <a:r>
              <a:rPr dirty="0" err="1"/>
              <a:t>norme</a:t>
            </a:r>
            <a:r>
              <a:rPr dirty="0"/>
              <a:t> de </a:t>
            </a:r>
            <a:r>
              <a:rPr dirty="0" err="1"/>
              <a:t>référence</a:t>
            </a:r>
            <a:r>
              <a:rPr dirty="0"/>
              <a:t> </a:t>
            </a:r>
            <a:r>
              <a:rPr dirty="0" err="1"/>
              <a:t>Xpert</a:t>
            </a:r>
            <a:r>
              <a:rPr dirty="0"/>
              <a:t>.</a:t>
            </a:r>
            <a:endParaRPr sz="1900" dirty="0"/>
          </a:p>
        </p:txBody>
      </p:sp>
      <p:graphicFrame>
        <p:nvGraphicFramePr>
          <p:cNvPr id="2100" name="Google Shape;2100;gf8fa47defb_0_24"/>
          <p:cNvGraphicFramePr/>
          <p:nvPr>
            <p:extLst>
              <p:ext uri="{D42A27DB-BD31-4B8C-83A1-F6EECF244321}">
                <p14:modId xmlns:p14="http://schemas.microsoft.com/office/powerpoint/2010/main" val="3583099161"/>
              </p:ext>
            </p:extLst>
          </p:nvPr>
        </p:nvGraphicFramePr>
        <p:xfrm>
          <a:off x="171449" y="2371936"/>
          <a:ext cx="3641793" cy="3712450"/>
        </p:xfrm>
        <a:graphic>
          <a:graphicData uri="http://schemas.openxmlformats.org/drawingml/2006/table">
            <a:tbl>
              <a:tblPr>
                <a:noFill/>
                <a:tableStyleId>{7A415051-48B7-4164-8AAB-448940610E33}</a:tableStyleId>
              </a:tblPr>
              <a:tblGrid>
                <a:gridCol w="629565">
                  <a:extLst>
                    <a:ext uri="{9D8B030D-6E8A-4147-A177-3AD203B41FA5}">
                      <a16:colId xmlns:a16="http://schemas.microsoft.com/office/drawing/2014/main" val="20000"/>
                    </a:ext>
                  </a:extLst>
                </a:gridCol>
                <a:gridCol w="1133218">
                  <a:extLst>
                    <a:ext uri="{9D8B030D-6E8A-4147-A177-3AD203B41FA5}">
                      <a16:colId xmlns:a16="http://schemas.microsoft.com/office/drawing/2014/main" val="20001"/>
                    </a:ext>
                  </a:extLst>
                </a:gridCol>
                <a:gridCol w="968562">
                  <a:extLst>
                    <a:ext uri="{9D8B030D-6E8A-4147-A177-3AD203B41FA5}">
                      <a16:colId xmlns:a16="http://schemas.microsoft.com/office/drawing/2014/main" val="20002"/>
                    </a:ext>
                  </a:extLst>
                </a:gridCol>
                <a:gridCol w="910448">
                  <a:extLst>
                    <a:ext uri="{9D8B030D-6E8A-4147-A177-3AD203B41FA5}">
                      <a16:colId xmlns:a16="http://schemas.microsoft.com/office/drawing/2014/main" val="20003"/>
                    </a:ext>
                  </a:extLst>
                </a:gridCol>
              </a:tblGrid>
              <a:tr h="712450">
                <a:tc>
                  <a:txBody>
                    <a:bodyPr/>
                    <a:lstStyle/>
                    <a:p>
                      <a:pPr marL="0" marR="0" lvl="0" indent="0" algn="l" rtl="0">
                        <a:lnSpc>
                          <a:spcPct val="115000"/>
                        </a:lnSpc>
                        <a:spcBef>
                          <a:spcPts val="0"/>
                        </a:spcBef>
                        <a:spcAft>
                          <a:spcPts val="0"/>
                        </a:spcAft>
                        <a:buClr>
                          <a:srgbClr val="000000"/>
                        </a:buClr>
                        <a:buSzPts val="1400"/>
                        <a:buFont typeface="Arial"/>
                        <a:buNone/>
                        <a:defRPr sz="1400"/>
                      </a:pPr>
                      <a:r>
                        <a:t> </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Score d’anomalie</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Sensibilité</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dirty="0" err="1"/>
                        <a:t>Xpert</a:t>
                      </a:r>
                      <a:r>
                        <a:rPr sz="1200" dirty="0"/>
                        <a:t> </a:t>
                      </a:r>
                      <a:r>
                        <a:rPr sz="1200" dirty="0" err="1"/>
                        <a:t>enregistré</a:t>
                      </a:r>
                      <a:endParaRPr sz="1200"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0000">
                <a:tc rowSpan="3">
                  <a:txBody>
                    <a:bodyPr/>
                    <a:lstStyle/>
                    <a:p>
                      <a:pPr marL="0" marR="0" lvl="0" indent="0" algn="ctr" rtl="0">
                        <a:lnSpc>
                          <a:spcPct val="115000"/>
                        </a:lnSpc>
                        <a:spcBef>
                          <a:spcPts val="0"/>
                        </a:spcBef>
                        <a:spcAft>
                          <a:spcPts val="0"/>
                        </a:spcAft>
                        <a:buClr>
                          <a:srgbClr val="000000"/>
                        </a:buClr>
                        <a:buSzPts val="1400"/>
                        <a:buFont typeface="Arial"/>
                        <a:buNone/>
                        <a:defRPr sz="1400"/>
                      </a:pPr>
                      <a:r>
                        <a:t> </a:t>
                      </a:r>
                      <a:endParaRPr sz="1400" u="none" strike="noStrike" cap="none"/>
                    </a:p>
                    <a:p>
                      <a:pPr marL="0" marR="0" lvl="0" indent="0" algn="ctr" rtl="0">
                        <a:lnSpc>
                          <a:spcPct val="115000"/>
                        </a:lnSpc>
                        <a:spcBef>
                          <a:spcPts val="1200"/>
                        </a:spcBef>
                        <a:spcAft>
                          <a:spcPts val="0"/>
                        </a:spcAft>
                        <a:buClr>
                          <a:srgbClr val="000000"/>
                        </a:buClr>
                        <a:buSzPts val="1400"/>
                        <a:buFont typeface="Arial"/>
                        <a:buNone/>
                        <a:defRPr sz="1400"/>
                      </a:pPr>
                      <a:r>
                        <a:t>V6 </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50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0,97</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0,3</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1"/>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60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0,92</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0,43</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2"/>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70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0,8</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0,55</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3"/>
                  </a:ext>
                </a:extLst>
              </a:tr>
              <a:tr h="500000">
                <a:tc rowSpan="3">
                  <a:txBody>
                    <a:bodyPr/>
                    <a:lstStyle/>
                    <a:p>
                      <a:pPr marL="0" marR="0" lvl="0" indent="0" algn="ctr" rtl="0">
                        <a:lnSpc>
                          <a:spcPct val="115000"/>
                        </a:lnSpc>
                        <a:spcBef>
                          <a:spcPts val="0"/>
                        </a:spcBef>
                        <a:spcAft>
                          <a:spcPts val="0"/>
                        </a:spcAft>
                        <a:buClr>
                          <a:srgbClr val="000000"/>
                        </a:buClr>
                        <a:buSzPts val="1400"/>
                        <a:buFont typeface="Arial"/>
                        <a:buNone/>
                        <a:defRPr sz="1400"/>
                      </a:pPr>
                      <a:r>
                        <a:t> </a:t>
                      </a:r>
                      <a:endParaRPr sz="1400" u="none" strike="noStrike" cap="none"/>
                    </a:p>
                    <a:p>
                      <a:pPr marL="0" marR="0" lvl="0" indent="0" algn="ctr" rtl="0">
                        <a:lnSpc>
                          <a:spcPct val="115000"/>
                        </a:lnSpc>
                        <a:spcBef>
                          <a:spcPts val="1200"/>
                        </a:spcBef>
                        <a:spcAft>
                          <a:spcPts val="0"/>
                        </a:spcAft>
                        <a:buClr>
                          <a:srgbClr val="000000"/>
                        </a:buClr>
                        <a:buSzPts val="1400"/>
                        <a:buFont typeface="Arial"/>
                        <a:buNone/>
                        <a:defRPr sz="1400"/>
                      </a:pPr>
                      <a:r>
                        <a:t>V7</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50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0,9</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0,52</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60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0,88</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0,55</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70</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t>0,85</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dirty="0"/>
                        <a:t>0,59</a:t>
                      </a:r>
                      <a:endParaRPr sz="1400"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bl>
          </a:graphicData>
        </a:graphic>
      </p:graphicFrame>
      <p:pic>
        <p:nvPicPr>
          <p:cNvPr id="2101" name="Google Shape;2101;gf8fa47defb_0_24"/>
          <p:cNvPicPr preferRelativeResize="0"/>
          <p:nvPr/>
        </p:nvPicPr>
        <p:blipFill rotWithShape="1">
          <a:blip r:embed="rId3">
            <a:alphaModFix/>
          </a:blip>
          <a:srcRect/>
          <a:stretch/>
        </p:blipFill>
        <p:spPr>
          <a:xfrm>
            <a:off x="4086227" y="2177435"/>
            <a:ext cx="7780516" cy="38728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11"/>
          <p:cNvSpPr txBox="1">
            <a:spLocks noGrp="1"/>
          </p:cNvSpPr>
          <p:nvPr>
            <p:ph type="title"/>
          </p:nvPr>
        </p:nvSpPr>
        <p:spPr>
          <a:xfrm>
            <a:off x="570071" y="389496"/>
            <a:ext cx="8956743" cy="599336"/>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563B5"/>
              </a:buClr>
              <a:buSzPts val="3600"/>
              <a:buFont typeface="DM Sans Medium"/>
              <a:buNone/>
            </a:pPr>
            <a:r>
              <a:rPr sz="3200"/>
              <a:t>Comment choisir un score seuil</a:t>
            </a:r>
          </a:p>
        </p:txBody>
      </p:sp>
      <p:sp>
        <p:nvSpPr>
          <p:cNvPr id="2107" name="Google Shape;2107;p11"/>
          <p:cNvSpPr txBox="1">
            <a:spLocks noGrp="1"/>
          </p:cNvSpPr>
          <p:nvPr>
            <p:ph type="body" idx="1"/>
          </p:nvPr>
        </p:nvSpPr>
        <p:spPr>
          <a:xfrm>
            <a:off x="570075" y="988825"/>
            <a:ext cx="8574000" cy="5262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200"/>
              </a:spcBef>
              <a:spcAft>
                <a:spcPts val="0"/>
              </a:spcAft>
              <a:buClr>
                <a:srgbClr val="5C5F61"/>
              </a:buClr>
              <a:buSzPts val="3676"/>
              <a:buNone/>
              <a:defRPr sz="2200"/>
            </a:pPr>
            <a:r>
              <a:rPr sz="2000"/>
              <a:t>La sélection d’un score seuil approprié est souvent décrite comme un défi. </a:t>
            </a:r>
          </a:p>
          <a:p>
            <a:pPr marL="0" lvl="0" indent="0" algn="l" rtl="0">
              <a:lnSpc>
                <a:spcPct val="100000"/>
              </a:lnSpc>
              <a:spcBef>
                <a:spcPts val="1200"/>
              </a:spcBef>
              <a:spcAft>
                <a:spcPts val="0"/>
              </a:spcAft>
              <a:buClr>
                <a:srgbClr val="5C5F61"/>
              </a:buClr>
              <a:buSzPts val="2811"/>
              <a:buNone/>
              <a:defRPr sz="2200" b="1"/>
            </a:pPr>
            <a:r>
              <a:rPr sz="2000"/>
              <a:t>Il n’est pas possible de sélectionner un score seuil s’appliquant à tous les produits de DAO, aux différentes versions logicielles d’un même produit de DAO et aux différents cas d’utilisation, et qui soit également capable de fournir les mêmes résultats.</a:t>
            </a:r>
          </a:p>
          <a:p>
            <a:pPr marL="342900" lvl="1" indent="-342900" algn="l" rtl="0">
              <a:lnSpc>
                <a:spcPct val="100000"/>
              </a:lnSpc>
              <a:spcBef>
                <a:spcPts val="1200"/>
              </a:spcBef>
              <a:spcAft>
                <a:spcPts val="0"/>
              </a:spcAft>
              <a:buClr>
                <a:srgbClr val="5C5F61"/>
              </a:buClr>
              <a:buSzPts val="2378"/>
              <a:buFont typeface="Arial"/>
              <a:buChar char="•"/>
              <a:defRPr sz="2200"/>
            </a:pPr>
            <a:r>
              <a:rPr sz="2000"/>
              <a:t>Chaque produit de DAO est développé différemment - une radiographie attribuée 30 (ou 0,3) par un produit de DAO n’est pas aussi susceptible d’avoir la tuberculose qu’une radiographie attribuée 30 par un autre.</a:t>
            </a:r>
          </a:p>
          <a:p>
            <a:pPr marL="342900" lvl="1" indent="-342900" algn="l" rtl="0">
              <a:lnSpc>
                <a:spcPct val="100000"/>
              </a:lnSpc>
              <a:spcBef>
                <a:spcPts val="1200"/>
              </a:spcBef>
              <a:spcAft>
                <a:spcPts val="0"/>
              </a:spcAft>
              <a:buClr>
                <a:srgbClr val="5C5F61"/>
              </a:buClr>
              <a:buSzPts val="2378"/>
              <a:buFont typeface="Arial"/>
              <a:buChar char="•"/>
              <a:defRPr sz="2200"/>
            </a:pPr>
            <a:r>
              <a:rPr sz="2000"/>
              <a:t>Chaque produit de DAO fonctionne différemment dans différentes sous-populations (ex : les personnes âgées, le VIH+), en fonction des données utilisées pour le développer. </a:t>
            </a:r>
          </a:p>
          <a:p>
            <a:pPr marL="342900" lvl="1" indent="-342900" algn="l" rtl="0">
              <a:lnSpc>
                <a:spcPct val="100000"/>
              </a:lnSpc>
              <a:spcBef>
                <a:spcPts val="1200"/>
              </a:spcBef>
              <a:spcAft>
                <a:spcPts val="0"/>
              </a:spcAft>
              <a:buClr>
                <a:srgbClr val="5C5F61"/>
              </a:buClr>
              <a:buSzPts val="2378"/>
              <a:buFont typeface="Arial"/>
              <a:buChar char="•"/>
              <a:defRPr sz="2200"/>
            </a:pPr>
            <a:r>
              <a:rPr sz="2000"/>
              <a:t>Les différentes versions d’un même produit peuvent même être développées différemment et fonctionner différemment dans différentes sous-populations.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sp>
        <p:nvSpPr>
          <p:cNvPr id="2112" name="Google Shape;2112;p12"/>
          <p:cNvSpPr txBox="1">
            <a:spLocks noGrp="1"/>
          </p:cNvSpPr>
          <p:nvPr>
            <p:ph type="title"/>
          </p:nvPr>
        </p:nvSpPr>
        <p:spPr>
          <a:xfrm>
            <a:off x="570071" y="389496"/>
            <a:ext cx="8956743" cy="599336"/>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563B5"/>
              </a:buClr>
              <a:buSzPts val="3600"/>
              <a:buFont typeface="DM Sans Medium"/>
              <a:buNone/>
            </a:pPr>
            <a:r>
              <a:t>Comment choisir un score seuil</a:t>
            </a:r>
          </a:p>
        </p:txBody>
      </p:sp>
      <p:sp>
        <p:nvSpPr>
          <p:cNvPr id="2113" name="Google Shape;2113;p12"/>
          <p:cNvSpPr txBox="1">
            <a:spLocks noGrp="1"/>
          </p:cNvSpPr>
          <p:nvPr>
            <p:ph type="body" idx="1"/>
          </p:nvPr>
        </p:nvSpPr>
        <p:spPr>
          <a:xfrm>
            <a:off x="570071" y="1138733"/>
            <a:ext cx="8675529" cy="5262066"/>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1200"/>
              </a:spcBef>
              <a:spcAft>
                <a:spcPts val="0"/>
              </a:spcAft>
              <a:buClr>
                <a:srgbClr val="5C5F61"/>
              </a:buClr>
              <a:buSzPct val="140540"/>
              <a:buNone/>
              <a:defRPr sz="2000"/>
            </a:pPr>
            <a:r>
              <a:rPr sz="1600" dirty="0"/>
              <a:t>Il </a:t>
            </a:r>
            <a:r>
              <a:rPr sz="1600" dirty="0" err="1"/>
              <a:t>existe</a:t>
            </a:r>
            <a:r>
              <a:rPr sz="1600" dirty="0"/>
              <a:t> quatre </a:t>
            </a:r>
            <a:r>
              <a:rPr sz="1600" dirty="0" err="1"/>
              <a:t>stratégies</a:t>
            </a:r>
            <a:r>
              <a:rPr sz="1600" dirty="0"/>
              <a:t> </a:t>
            </a:r>
            <a:r>
              <a:rPr sz="1600" dirty="0" err="1"/>
              <a:t>principales</a:t>
            </a:r>
            <a:r>
              <a:rPr sz="1600" dirty="0"/>
              <a:t> pour </a:t>
            </a:r>
            <a:r>
              <a:rPr sz="1600" dirty="0" err="1"/>
              <a:t>sélectionner</a:t>
            </a:r>
            <a:r>
              <a:rPr sz="1600" dirty="0"/>
              <a:t> un score </a:t>
            </a:r>
            <a:r>
              <a:rPr sz="1600" dirty="0" err="1"/>
              <a:t>seuil</a:t>
            </a:r>
            <a:r>
              <a:rPr sz="1600" dirty="0"/>
              <a:t> :</a:t>
            </a:r>
            <a:endParaRPr sz="1800" dirty="0"/>
          </a:p>
          <a:p>
            <a:pPr marL="457200" lvl="1" indent="-457200" algn="l" rtl="0">
              <a:lnSpc>
                <a:spcPct val="110000"/>
              </a:lnSpc>
              <a:spcBef>
                <a:spcPts val="1200"/>
              </a:spcBef>
              <a:spcAft>
                <a:spcPts val="0"/>
              </a:spcAft>
              <a:buClr>
                <a:srgbClr val="5C5F61"/>
              </a:buClr>
              <a:buSzPct val="144144"/>
              <a:buFont typeface="Arial"/>
              <a:buAutoNum type="arabicPeriod"/>
              <a:defRPr sz="1800"/>
            </a:pPr>
            <a:r>
              <a:rPr sz="1400" b="1" dirty="0"/>
              <a:t>Étude </a:t>
            </a:r>
            <a:r>
              <a:rPr sz="1400" b="1" dirty="0" err="1"/>
              <a:t>complète</a:t>
            </a:r>
            <a:r>
              <a:rPr sz="1400" b="1" dirty="0"/>
              <a:t> </a:t>
            </a:r>
            <a:r>
              <a:rPr sz="1400" b="1" dirty="0" err="1"/>
              <a:t>d’étalonnage</a:t>
            </a:r>
            <a:r>
              <a:rPr sz="1400" b="1" dirty="0"/>
              <a:t> de la DAO </a:t>
            </a:r>
            <a:r>
              <a:rPr sz="1400" dirty="0"/>
              <a:t>(</a:t>
            </a:r>
            <a:r>
              <a:rPr sz="1400" dirty="0" err="1"/>
              <a:t>boîte</a:t>
            </a:r>
            <a:r>
              <a:rPr sz="1400" dirty="0"/>
              <a:t> à </a:t>
            </a:r>
            <a:r>
              <a:rPr sz="1400" dirty="0" err="1"/>
              <a:t>outils</a:t>
            </a:r>
            <a:r>
              <a:rPr sz="1400" dirty="0"/>
              <a:t> « TDR ») – recherche </a:t>
            </a:r>
            <a:r>
              <a:rPr sz="1400" dirty="0" err="1"/>
              <a:t>opérationnelle</a:t>
            </a:r>
            <a:r>
              <a:rPr sz="1400" dirty="0"/>
              <a:t> prospective </a:t>
            </a:r>
            <a:r>
              <a:rPr sz="1400" dirty="0" err="1"/>
              <a:t>ou</a:t>
            </a:r>
            <a:r>
              <a:rPr sz="1400" dirty="0"/>
              <a:t> </a:t>
            </a:r>
            <a:r>
              <a:rPr sz="1400" dirty="0" err="1"/>
              <a:t>rétrospective</a:t>
            </a:r>
            <a:endParaRPr sz="1400" dirty="0"/>
          </a:p>
          <a:p>
            <a:pPr marL="457200" lvl="1" indent="-457200" algn="l" rtl="0">
              <a:lnSpc>
                <a:spcPct val="110000"/>
              </a:lnSpc>
              <a:spcBef>
                <a:spcPts val="1200"/>
              </a:spcBef>
              <a:spcAft>
                <a:spcPts val="0"/>
              </a:spcAft>
              <a:buClr>
                <a:srgbClr val="5C5F61"/>
              </a:buClr>
              <a:buSzPct val="144144"/>
              <a:buFont typeface="Arial"/>
              <a:buAutoNum type="arabicPeriod"/>
              <a:defRPr sz="1800"/>
            </a:pPr>
            <a:r>
              <a:rPr sz="1400" b="1" dirty="0" err="1"/>
              <a:t>Calibrage</a:t>
            </a:r>
            <a:r>
              <a:rPr sz="1400" b="1" dirty="0"/>
              <a:t> </a:t>
            </a:r>
            <a:r>
              <a:rPr sz="1400" b="1" dirty="0" err="1"/>
              <a:t>itératif</a:t>
            </a:r>
            <a:r>
              <a:rPr sz="1400" b="1" dirty="0"/>
              <a:t> du score </a:t>
            </a:r>
            <a:r>
              <a:rPr sz="1400" b="1" dirty="0" err="1"/>
              <a:t>seuil</a:t>
            </a:r>
            <a:r>
              <a:rPr sz="1400" b="1" dirty="0"/>
              <a:t> </a:t>
            </a:r>
            <a:r>
              <a:rPr sz="1400" dirty="0"/>
              <a:t>(CISS) – cycles </a:t>
            </a:r>
            <a:r>
              <a:rPr sz="1400" dirty="0" err="1"/>
              <a:t>itératifs</a:t>
            </a:r>
            <a:r>
              <a:rPr sz="1400" dirty="0"/>
              <a:t> de recherche </a:t>
            </a:r>
            <a:r>
              <a:rPr sz="1400" dirty="0" err="1"/>
              <a:t>opérationnelle</a:t>
            </a:r>
            <a:r>
              <a:rPr sz="1400" dirty="0"/>
              <a:t> </a:t>
            </a:r>
            <a:r>
              <a:rPr sz="1400" dirty="0" err="1"/>
              <a:t>en</a:t>
            </a:r>
            <a:r>
              <a:rPr sz="1400" dirty="0"/>
              <a:t> </a:t>
            </a:r>
            <a:r>
              <a:rPr sz="1400" dirty="0" err="1"/>
              <a:t>parallèle</a:t>
            </a:r>
            <a:r>
              <a:rPr sz="1400" dirty="0"/>
              <a:t> de la mise </a:t>
            </a:r>
            <a:r>
              <a:rPr sz="1400" dirty="0" err="1"/>
              <a:t>en</a:t>
            </a:r>
            <a:r>
              <a:rPr sz="1400" dirty="0"/>
              <a:t> </a:t>
            </a:r>
            <a:r>
              <a:rPr sz="1400" dirty="0" err="1"/>
              <a:t>œuvre</a:t>
            </a:r>
            <a:endParaRPr sz="1400" dirty="0"/>
          </a:p>
          <a:p>
            <a:pPr marL="457200" lvl="1" indent="-457200" algn="l" rtl="0">
              <a:lnSpc>
                <a:spcPct val="110000"/>
              </a:lnSpc>
              <a:spcBef>
                <a:spcPts val="1200"/>
              </a:spcBef>
              <a:spcAft>
                <a:spcPts val="0"/>
              </a:spcAft>
              <a:buClr>
                <a:srgbClr val="5C5F61"/>
              </a:buClr>
              <a:buSzPct val="144144"/>
              <a:buFont typeface="Arial"/>
              <a:buAutoNum type="arabicPeriod"/>
              <a:defRPr sz="1800"/>
            </a:pPr>
            <a:r>
              <a:rPr sz="1400" b="1" dirty="0" err="1"/>
              <a:t>Ajustement</a:t>
            </a:r>
            <a:r>
              <a:rPr sz="1400" b="1" dirty="0"/>
              <a:t> </a:t>
            </a:r>
            <a:r>
              <a:rPr sz="1400" b="1" dirty="0" err="1"/>
              <a:t>réactif</a:t>
            </a:r>
            <a:r>
              <a:rPr sz="1400" b="1" dirty="0"/>
              <a:t> </a:t>
            </a:r>
            <a:r>
              <a:rPr sz="1400" dirty="0"/>
              <a:t>– </a:t>
            </a:r>
            <a:r>
              <a:rPr sz="1400" dirty="0" err="1"/>
              <a:t>ajustement</a:t>
            </a:r>
            <a:r>
              <a:rPr sz="1400" dirty="0"/>
              <a:t> du score </a:t>
            </a:r>
            <a:r>
              <a:rPr sz="1400" dirty="0" err="1"/>
              <a:t>seuil</a:t>
            </a:r>
            <a:r>
              <a:rPr sz="1400" dirty="0"/>
              <a:t> </a:t>
            </a:r>
            <a:r>
              <a:rPr sz="1400" dirty="0" err="1"/>
              <a:t>en</a:t>
            </a:r>
            <a:r>
              <a:rPr sz="1400" dirty="0"/>
              <a:t> </a:t>
            </a:r>
            <a:r>
              <a:rPr sz="1400" dirty="0" err="1"/>
              <a:t>réponse</a:t>
            </a:r>
            <a:r>
              <a:rPr sz="1400" dirty="0"/>
              <a:t> aux </a:t>
            </a:r>
            <a:r>
              <a:rPr sz="1400" dirty="0" err="1"/>
              <a:t>résultats</a:t>
            </a:r>
            <a:r>
              <a:rPr sz="1400" dirty="0"/>
              <a:t> </a:t>
            </a:r>
            <a:r>
              <a:rPr sz="1400" dirty="0" err="1"/>
              <a:t>programmatiques</a:t>
            </a:r>
            <a:endParaRPr sz="1400" dirty="0"/>
          </a:p>
          <a:p>
            <a:pPr marL="457200" lvl="1" indent="-457200" algn="l" rtl="0">
              <a:lnSpc>
                <a:spcPct val="110000"/>
              </a:lnSpc>
              <a:spcBef>
                <a:spcPts val="1200"/>
              </a:spcBef>
              <a:spcAft>
                <a:spcPts val="0"/>
              </a:spcAft>
              <a:buClr>
                <a:srgbClr val="5C5F61"/>
              </a:buClr>
              <a:buSzPct val="144144"/>
              <a:buFont typeface="Arial"/>
              <a:buAutoNum type="arabicPeriod"/>
              <a:defRPr sz="1800"/>
            </a:pPr>
            <a:r>
              <a:rPr sz="1400" b="1" dirty="0" err="1"/>
              <a:t>Définissez</a:t>
            </a:r>
            <a:r>
              <a:rPr sz="1400" b="1" dirty="0"/>
              <a:t>-le et </a:t>
            </a:r>
            <a:r>
              <a:rPr sz="1400" b="1" dirty="0" err="1"/>
              <a:t>oubliez</a:t>
            </a:r>
            <a:r>
              <a:rPr sz="1400" b="1" dirty="0"/>
              <a:t>-le </a:t>
            </a:r>
            <a:r>
              <a:rPr sz="1400" dirty="0"/>
              <a:t>– </a:t>
            </a:r>
            <a:r>
              <a:rPr sz="1400" dirty="0" err="1"/>
              <a:t>choisissez</a:t>
            </a:r>
            <a:r>
              <a:rPr sz="1400" dirty="0"/>
              <a:t> un score </a:t>
            </a:r>
            <a:r>
              <a:rPr sz="1400" dirty="0" err="1"/>
              <a:t>seuil</a:t>
            </a:r>
            <a:r>
              <a:rPr sz="1400" dirty="0"/>
              <a:t> </a:t>
            </a:r>
            <a:r>
              <a:rPr sz="1400" dirty="0" err="1"/>
              <a:t>en</a:t>
            </a:r>
            <a:r>
              <a:rPr sz="1400" dirty="0"/>
              <a:t> </a:t>
            </a:r>
            <a:r>
              <a:rPr sz="1400" dirty="0" err="1"/>
              <a:t>utilisant</a:t>
            </a:r>
            <a:r>
              <a:rPr sz="1400" dirty="0"/>
              <a:t> la documentation/</a:t>
            </a:r>
            <a:r>
              <a:rPr sz="1400" dirty="0" err="1"/>
              <a:t>l’expérience</a:t>
            </a:r>
            <a:r>
              <a:rPr sz="1400" dirty="0"/>
              <a:t> passée/la </a:t>
            </a:r>
            <a:r>
              <a:rPr sz="1400" dirty="0" err="1"/>
              <a:t>recommandation</a:t>
            </a:r>
            <a:r>
              <a:rPr sz="1400" dirty="0"/>
              <a:t> du fabricant et </a:t>
            </a:r>
            <a:r>
              <a:rPr sz="1400" dirty="0" err="1"/>
              <a:t>attenez</a:t>
            </a:r>
            <a:r>
              <a:rPr sz="1400" dirty="0"/>
              <a:t>-</a:t>
            </a:r>
            <a:r>
              <a:rPr sz="1400" dirty="0" err="1"/>
              <a:t>vous</a:t>
            </a:r>
            <a:r>
              <a:rPr sz="1400" dirty="0"/>
              <a:t>-y.</a:t>
            </a:r>
            <a:br>
              <a:rPr lang="en-GB" sz="1400" dirty="0"/>
            </a:br>
            <a:br>
              <a:rPr lang="en-GB" sz="1400" dirty="0"/>
            </a:br>
            <a:endParaRPr sz="600" dirty="0"/>
          </a:p>
          <a:p>
            <a:pPr marL="0" lvl="1" indent="0" algn="l" rtl="0">
              <a:lnSpc>
                <a:spcPct val="110000"/>
              </a:lnSpc>
              <a:spcBef>
                <a:spcPts val="1200"/>
              </a:spcBef>
              <a:spcAft>
                <a:spcPts val="0"/>
              </a:spcAft>
              <a:buClr>
                <a:srgbClr val="5C5F61"/>
              </a:buClr>
              <a:buSzPct val="144144"/>
              <a:buNone/>
              <a:defRPr sz="1800"/>
            </a:pPr>
            <a:r>
              <a:rPr sz="1400" dirty="0"/>
              <a:t>La </a:t>
            </a:r>
            <a:r>
              <a:rPr sz="1400" dirty="0" err="1"/>
              <a:t>stratégie</a:t>
            </a:r>
            <a:r>
              <a:rPr sz="1400" dirty="0"/>
              <a:t> la plus </a:t>
            </a:r>
            <a:r>
              <a:rPr sz="1400" dirty="0" err="1"/>
              <a:t>appropriée</a:t>
            </a:r>
            <a:r>
              <a:rPr sz="1400" dirty="0"/>
              <a:t> à </a:t>
            </a:r>
            <a:r>
              <a:rPr sz="1400" dirty="0" err="1"/>
              <a:t>utiliser</a:t>
            </a:r>
            <a:r>
              <a:rPr sz="1400" dirty="0"/>
              <a:t> </a:t>
            </a:r>
            <a:r>
              <a:rPr sz="1400" dirty="0" err="1"/>
              <a:t>dépend</a:t>
            </a:r>
            <a:r>
              <a:rPr sz="1400" dirty="0"/>
              <a:t> de la </a:t>
            </a:r>
            <a:r>
              <a:rPr sz="1400" dirty="0" err="1"/>
              <a:t>disponibilité</a:t>
            </a:r>
            <a:r>
              <a:rPr sz="1400" dirty="0"/>
              <a:t> des </a:t>
            </a:r>
            <a:r>
              <a:rPr sz="1400" dirty="0" err="1"/>
              <a:t>ressources</a:t>
            </a:r>
            <a:r>
              <a:rPr sz="1400" dirty="0"/>
              <a:t>, </a:t>
            </a:r>
            <a:r>
              <a:rPr sz="1400" dirty="0" err="1"/>
              <a:t>telles</a:t>
            </a:r>
            <a:r>
              <a:rPr sz="1400" dirty="0"/>
              <a:t> que :</a:t>
            </a:r>
          </a:p>
          <a:p>
            <a:pPr marL="342900" lvl="1" indent="-342900" algn="l" rtl="0">
              <a:lnSpc>
                <a:spcPct val="110000"/>
              </a:lnSpc>
              <a:spcBef>
                <a:spcPts val="1200"/>
              </a:spcBef>
              <a:spcAft>
                <a:spcPts val="0"/>
              </a:spcAft>
              <a:buClr>
                <a:srgbClr val="5C5F61"/>
              </a:buClr>
              <a:buSzPct val="144144"/>
              <a:buFont typeface="Arial"/>
              <a:buChar char="•"/>
              <a:defRPr sz="1800"/>
            </a:pPr>
            <a:r>
              <a:rPr sz="1400" dirty="0"/>
              <a:t>Personnel avec les </a:t>
            </a:r>
            <a:r>
              <a:rPr sz="1400" dirty="0" err="1"/>
              <a:t>bonnes</a:t>
            </a:r>
            <a:r>
              <a:rPr sz="1400" dirty="0"/>
              <a:t> </a:t>
            </a:r>
            <a:r>
              <a:rPr sz="1400" dirty="0" err="1"/>
              <a:t>compétences</a:t>
            </a:r>
            <a:endParaRPr sz="1400" dirty="0"/>
          </a:p>
          <a:p>
            <a:pPr marL="342900" lvl="1" indent="-342900" algn="l" rtl="0">
              <a:lnSpc>
                <a:spcPct val="110000"/>
              </a:lnSpc>
              <a:spcBef>
                <a:spcPts val="1200"/>
              </a:spcBef>
              <a:spcAft>
                <a:spcPts val="0"/>
              </a:spcAft>
              <a:buClr>
                <a:srgbClr val="5C5F61"/>
              </a:buClr>
              <a:buSzPct val="144144"/>
              <a:buFont typeface="Arial"/>
              <a:buChar char="•"/>
              <a:defRPr sz="1800"/>
            </a:pPr>
            <a:r>
              <a:rPr sz="1400" dirty="0" err="1"/>
              <a:t>Période</a:t>
            </a:r>
            <a:r>
              <a:rPr sz="1400" dirty="0"/>
              <a:t> de </a:t>
            </a:r>
            <a:r>
              <a:rPr sz="1400" dirty="0" err="1"/>
              <a:t>disponibilité</a:t>
            </a:r>
            <a:endParaRPr sz="1400" dirty="0"/>
          </a:p>
          <a:p>
            <a:pPr marL="342900" lvl="1" indent="-342900" algn="l" rtl="0">
              <a:lnSpc>
                <a:spcPct val="110000"/>
              </a:lnSpc>
              <a:spcBef>
                <a:spcPts val="1200"/>
              </a:spcBef>
              <a:spcAft>
                <a:spcPts val="0"/>
              </a:spcAft>
              <a:buClr>
                <a:srgbClr val="5C5F61"/>
              </a:buClr>
              <a:buSzPct val="144144"/>
              <a:buFont typeface="Arial"/>
              <a:buChar char="•"/>
              <a:defRPr sz="1800"/>
            </a:pPr>
            <a:r>
              <a:rPr sz="1400" dirty="0"/>
              <a:t>Données </a:t>
            </a:r>
            <a:r>
              <a:rPr sz="14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collectées</a:t>
            </a:r>
            <a:endParaRPr sz="1400" dirty="0"/>
          </a:p>
          <a:p>
            <a:pPr marL="342900" lvl="1" indent="-342900" algn="l" rtl="0">
              <a:lnSpc>
                <a:spcPct val="110000"/>
              </a:lnSpc>
              <a:spcBef>
                <a:spcPts val="1200"/>
              </a:spcBef>
              <a:spcAft>
                <a:spcPts val="0"/>
              </a:spcAft>
              <a:buClr>
                <a:srgbClr val="5C5F61"/>
              </a:buClr>
              <a:buSzPct val="144144"/>
              <a:buFont typeface="Arial"/>
              <a:buChar char="•"/>
              <a:def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defRPr>
            </a:pPr>
            <a:r>
              <a:rPr sz="1400" dirty="0" err="1"/>
              <a:t>Disponibilité</a:t>
            </a:r>
            <a:r>
              <a:rPr sz="1400" dirty="0"/>
              <a:t> des tests de confirmation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17"/>
          <p:cNvSpPr/>
          <p:nvPr/>
        </p:nvSpPr>
        <p:spPr>
          <a:xfrm>
            <a:off x="715328" y="1962629"/>
            <a:ext cx="10927080" cy="570053"/>
          </a:xfrm>
          <a:prstGeom prst="triangle">
            <a:avLst>
              <a:gd name="adj" fmla="val 100000"/>
            </a:avLst>
          </a:prstGeom>
          <a:gradFill>
            <a:gsLst>
              <a:gs pos="0">
                <a:srgbClr val="90B8FF"/>
              </a:gs>
              <a:gs pos="46000">
                <a:srgbClr val="3E92FF"/>
              </a:gs>
              <a:gs pos="100000">
                <a:srgbClr val="005ACD"/>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9" name="Google Shape;2119;p17"/>
          <p:cNvSpPr/>
          <p:nvPr/>
        </p:nvSpPr>
        <p:spPr>
          <a:xfrm>
            <a:off x="715328" y="3191264"/>
            <a:ext cx="10927080" cy="570053"/>
          </a:xfrm>
          <a:prstGeom prst="triangle">
            <a:avLst>
              <a:gd name="adj" fmla="val 100000"/>
            </a:avLst>
          </a:prstGeom>
          <a:gradFill>
            <a:gsLst>
              <a:gs pos="0">
                <a:srgbClr val="94FFC4"/>
              </a:gs>
              <a:gs pos="46000">
                <a:srgbClr val="47FFA7"/>
              </a:gs>
              <a:gs pos="100000">
                <a:srgbClr val="00C567"/>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0" name="Google Shape;2120;p17"/>
          <p:cNvSpPr/>
          <p:nvPr/>
        </p:nvSpPr>
        <p:spPr>
          <a:xfrm>
            <a:off x="849440" y="4603501"/>
            <a:ext cx="10792968" cy="570053"/>
          </a:xfrm>
          <a:prstGeom prst="triangle">
            <a:avLst>
              <a:gd name="adj" fmla="val 100000"/>
            </a:avLst>
          </a:prstGeom>
          <a:gradFill>
            <a:gsLst>
              <a:gs pos="0">
                <a:srgbClr val="9FE8FF"/>
              </a:gs>
              <a:gs pos="46000">
                <a:srgbClr val="60E0FF"/>
              </a:gs>
              <a:gs pos="100000">
                <a:srgbClr val="1D92BF"/>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1" name="Google Shape;2121;p17"/>
          <p:cNvSpPr txBox="1"/>
          <p:nvPr/>
        </p:nvSpPr>
        <p:spPr>
          <a:xfrm rot="-212450">
            <a:off x="592730" y="2719572"/>
            <a:ext cx="309315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rPr dirty="0"/>
              <a:t>Stocks de </a:t>
            </a:r>
            <a:r>
              <a:rPr dirty="0" err="1"/>
              <a:t>données</a:t>
            </a:r>
            <a:endParaRPr sz="1400" b="0" i="0" u="none" strike="noStrike" cap="none" dirty="0">
              <a:solidFill>
                <a:srgbClr val="000000"/>
              </a:solidFill>
              <a:latin typeface="Arial"/>
              <a:ea typeface="Arial"/>
              <a:cs typeface="Arial"/>
              <a:sym typeface="Arial"/>
            </a:endParaRPr>
          </a:p>
        </p:txBody>
      </p:sp>
      <p:cxnSp>
        <p:nvCxnSpPr>
          <p:cNvPr id="2122" name="Google Shape;2122;p17"/>
          <p:cNvCxnSpPr/>
          <p:nvPr/>
        </p:nvCxnSpPr>
        <p:spPr>
          <a:xfrm rot="10800000" flipH="1">
            <a:off x="3034667" y="2938213"/>
            <a:ext cx="8607741" cy="614334"/>
          </a:xfrm>
          <a:prstGeom prst="straightConnector1">
            <a:avLst/>
          </a:prstGeom>
          <a:noFill/>
          <a:ln w="25400" cap="flat" cmpd="sng">
            <a:solidFill>
              <a:srgbClr val="08884D"/>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2123" name="Google Shape;2123;p17"/>
          <p:cNvSpPr txBox="1"/>
          <p:nvPr/>
        </p:nvSpPr>
        <p:spPr>
          <a:xfrm rot="-212450">
            <a:off x="548866" y="1766099"/>
            <a:ext cx="51975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t>Capacité à optimiser le seuil</a:t>
            </a:r>
            <a:endParaRPr sz="1400" b="0" i="0" u="none" strike="noStrike" cap="none">
              <a:solidFill>
                <a:srgbClr val="000000"/>
              </a:solidFill>
              <a:latin typeface="Arial"/>
              <a:ea typeface="Arial"/>
              <a:cs typeface="Arial"/>
              <a:sym typeface="Arial"/>
            </a:endParaRPr>
          </a:p>
        </p:txBody>
      </p:sp>
      <p:cxnSp>
        <p:nvCxnSpPr>
          <p:cNvPr id="2124" name="Google Shape;2124;p17"/>
          <p:cNvCxnSpPr/>
          <p:nvPr/>
        </p:nvCxnSpPr>
        <p:spPr>
          <a:xfrm rot="10800000" flipH="1">
            <a:off x="4999332" y="1739534"/>
            <a:ext cx="6643076" cy="444229"/>
          </a:xfrm>
          <a:prstGeom prst="straightConnector1">
            <a:avLst/>
          </a:prstGeom>
          <a:noFill/>
          <a:ln w="25400" cap="flat" cmpd="sng">
            <a:solidFill>
              <a:srgbClr val="074AAA"/>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2125" name="Google Shape;2125;p17"/>
          <p:cNvSpPr txBox="1"/>
          <p:nvPr/>
        </p:nvSpPr>
        <p:spPr>
          <a:xfrm rot="-212450">
            <a:off x="561471" y="4058973"/>
            <a:ext cx="448048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rPr dirty="0" err="1"/>
              <a:t>Compétences</a:t>
            </a:r>
            <a:r>
              <a:rPr dirty="0"/>
              <a:t> </a:t>
            </a:r>
            <a:r>
              <a:rPr dirty="0" err="1"/>
              <a:t>en</a:t>
            </a:r>
            <a:r>
              <a:rPr dirty="0"/>
              <a:t> </a:t>
            </a:r>
            <a:r>
              <a:rPr dirty="0" err="1"/>
              <a:t>analyse</a:t>
            </a:r>
            <a:r>
              <a:rPr dirty="0"/>
              <a:t> </a:t>
            </a:r>
            <a:r>
              <a:rPr dirty="0" err="1"/>
              <a:t>statistique</a:t>
            </a:r>
            <a:endParaRPr sz="1400" b="0" i="0" u="none" strike="noStrike" cap="none" dirty="0">
              <a:solidFill>
                <a:srgbClr val="000000"/>
              </a:solidFill>
              <a:latin typeface="Arial"/>
              <a:ea typeface="Arial"/>
              <a:cs typeface="Arial"/>
              <a:sym typeface="Arial"/>
            </a:endParaRPr>
          </a:p>
        </p:txBody>
      </p:sp>
      <p:cxnSp>
        <p:nvCxnSpPr>
          <p:cNvPr id="2126" name="Google Shape;2126;p17"/>
          <p:cNvCxnSpPr/>
          <p:nvPr/>
        </p:nvCxnSpPr>
        <p:spPr>
          <a:xfrm rot="10800000" flipH="1">
            <a:off x="4297277" y="4422203"/>
            <a:ext cx="7345131" cy="476451"/>
          </a:xfrm>
          <a:prstGeom prst="straightConnector1">
            <a:avLst/>
          </a:prstGeom>
          <a:noFill/>
          <a:ln w="25400" cap="flat" cmpd="sng">
            <a:solidFill>
              <a:srgbClr val="09759E"/>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2127" name="Google Shape;2127;p17"/>
          <p:cNvSpPr txBox="1"/>
          <p:nvPr/>
        </p:nvSpPr>
        <p:spPr>
          <a:xfrm>
            <a:off x="963915" y="5641157"/>
            <a:ext cx="1409547"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chemeClr val="lt1"/>
                </a:solidFill>
                <a:latin typeface="Arial"/>
                <a:ea typeface="Arial"/>
                <a:cs typeface="Arial"/>
                <a:sym typeface="Arial"/>
              </a:defRPr>
            </a:pPr>
            <a:r>
              <a:rPr sz="1200" dirty="0"/>
              <a:t>DÉFINISSEZ-LE ET OUBLIEZ-LE</a:t>
            </a:r>
            <a:endParaRPr sz="1200" b="0" i="0" u="none" strike="noStrike" cap="none" dirty="0">
              <a:solidFill>
                <a:srgbClr val="000000"/>
              </a:solidFill>
              <a:latin typeface="Arial"/>
              <a:ea typeface="Arial"/>
              <a:cs typeface="Arial"/>
              <a:sym typeface="Arial"/>
            </a:endParaRPr>
          </a:p>
        </p:txBody>
      </p:sp>
      <p:sp>
        <p:nvSpPr>
          <p:cNvPr id="2128" name="Google Shape;2128;p17"/>
          <p:cNvSpPr txBox="1"/>
          <p:nvPr/>
        </p:nvSpPr>
        <p:spPr>
          <a:xfrm>
            <a:off x="2790438" y="5655334"/>
            <a:ext cx="1817299"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algn="ctr">
              <a:buSzPts val="1600"/>
              <a:defRPr sz="1600" b="1">
                <a:solidFill>
                  <a:schemeClr val="lt1"/>
                </a:solidFill>
                <a:latin typeface="Arial"/>
                <a:ea typeface="Arial"/>
                <a:cs typeface="Arial"/>
                <a:sym typeface="Arial"/>
              </a:defRPr>
            </a:pPr>
            <a:r>
              <a:rPr sz="1200" b="1" dirty="0">
                <a:solidFill>
                  <a:schemeClr val="lt1"/>
                </a:solidFill>
              </a:rPr>
              <a:t>AJUSTEMENT RÉACTIF</a:t>
            </a:r>
          </a:p>
        </p:txBody>
      </p:sp>
      <p:sp>
        <p:nvSpPr>
          <p:cNvPr id="2129" name="Google Shape;2129;p17"/>
          <p:cNvSpPr txBox="1"/>
          <p:nvPr/>
        </p:nvSpPr>
        <p:spPr>
          <a:xfrm>
            <a:off x="5024713" y="5664050"/>
            <a:ext cx="2945129"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lvl="0" indent="0" algn="ctr">
              <a:buSzPts val="1600"/>
              <a:buFont typeface="Arial"/>
              <a:buNone/>
              <a:defRPr sz="1600" b="1">
                <a:solidFill>
                  <a:schemeClr val="lt1"/>
                </a:solidFill>
                <a:latin typeface="Arial"/>
                <a:ea typeface="Arial"/>
                <a:cs typeface="Arial"/>
                <a:sym typeface="Arial"/>
              </a:defRPr>
            </a:pPr>
            <a:r>
              <a:rPr sz="1200" b="1" dirty="0">
                <a:solidFill>
                  <a:schemeClr val="lt1"/>
                </a:solidFill>
              </a:rPr>
              <a:t>CALIBRAGE ITÉRATIF DU SCORE SEUIL</a:t>
            </a:r>
          </a:p>
        </p:txBody>
      </p:sp>
      <p:sp>
        <p:nvSpPr>
          <p:cNvPr id="2130" name="Google Shape;2130;p17"/>
          <p:cNvSpPr txBox="1"/>
          <p:nvPr/>
        </p:nvSpPr>
        <p:spPr>
          <a:xfrm>
            <a:off x="8386818" y="5664050"/>
            <a:ext cx="3255590"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algn="ctr">
              <a:buSzPts val="1600"/>
              <a:defRPr sz="1600" b="1">
                <a:solidFill>
                  <a:schemeClr val="lt1"/>
                </a:solidFill>
                <a:latin typeface="Arial"/>
                <a:ea typeface="Arial"/>
                <a:cs typeface="Arial"/>
                <a:sym typeface="Arial"/>
              </a:defRPr>
            </a:pPr>
            <a:r>
              <a:rPr sz="1200" b="1" dirty="0">
                <a:solidFill>
                  <a:schemeClr val="lt1"/>
                </a:solidFill>
              </a:rPr>
              <a:t>RECHERCHE OPÉRATIONNELLE COMPLÈTE</a:t>
            </a:r>
          </a:p>
        </p:txBody>
      </p:sp>
      <p:sp>
        <p:nvSpPr>
          <p:cNvPr id="2131" name="Google Shape;2131;p17"/>
          <p:cNvSpPr txBox="1"/>
          <p:nvPr/>
        </p:nvSpPr>
        <p:spPr>
          <a:xfrm>
            <a:off x="534116" y="335372"/>
            <a:ext cx="11108291" cy="584775"/>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defRPr sz="3200" b="1">
                <a:solidFill>
                  <a:srgbClr val="5C5F61"/>
                </a:solidFill>
                <a:latin typeface="Arial"/>
                <a:ea typeface="Arial"/>
                <a:cs typeface="Arial"/>
                <a:sym typeface="Arial"/>
              </a:defRPr>
            </a:pPr>
            <a:r>
              <a:t>Stratégie de sélection du score seuil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24"/>
          <p:cNvSpPr txBox="1">
            <a:spLocks noGrp="1"/>
          </p:cNvSpPr>
          <p:nvPr>
            <p:ph type="title"/>
          </p:nvPr>
        </p:nvSpPr>
        <p:spPr>
          <a:xfrm>
            <a:off x="5019675" y="3544956"/>
            <a:ext cx="6213933" cy="887867"/>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2800"/>
              <a:buFont typeface="DM Sans Medium"/>
              <a:buNone/>
              <a:defRPr b="1"/>
            </a:pPr>
            <a:r>
              <a:t>SCORE SEUIL DANS CE PROGRAMME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p16"/>
          <p:cNvSpPr txBox="1">
            <a:spLocks noGrp="1"/>
          </p:cNvSpPr>
          <p:nvPr>
            <p:ph type="body" idx="1"/>
          </p:nvPr>
        </p:nvSpPr>
        <p:spPr>
          <a:xfrm>
            <a:off x="1039955" y="912361"/>
            <a:ext cx="10523545" cy="5259749"/>
          </a:xfrm>
          <a:prstGeom prst="rect">
            <a:avLst/>
          </a:prstGeom>
          <a:noFill/>
          <a:ln>
            <a:noFill/>
          </a:ln>
        </p:spPr>
        <p:txBody>
          <a:bodyPr spcFirstLastPara="1" wrap="square" lIns="0" tIns="45700" rIns="0" bIns="45700" anchor="t" anchorCtr="0">
            <a:normAutofit/>
          </a:bodyPr>
          <a:lstStyle/>
          <a:p>
            <a:pPr marL="0" lvl="0" indent="0" algn="l" rtl="0">
              <a:lnSpc>
                <a:spcPct val="120000"/>
              </a:lnSpc>
              <a:spcBef>
                <a:spcPts val="0"/>
              </a:spcBef>
              <a:spcAft>
                <a:spcPts val="0"/>
              </a:spcAft>
              <a:buClr>
                <a:srgbClr val="5C5F61"/>
              </a:buClr>
              <a:buSzPct val="100000"/>
              <a:buNone/>
              <a:def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defRPr>
            </a:pPr>
            <a:r>
              <a:rPr sz="2800"/>
              <a:t>Le score seuil actuel est X. </a:t>
            </a:r>
          </a:p>
          <a:p>
            <a:pPr marL="0" lvl="0" indent="0" algn="l" rtl="0">
              <a:lnSpc>
                <a:spcPct val="120000"/>
              </a:lnSpc>
              <a:spcBef>
                <a:spcPts val="0"/>
              </a:spcBef>
              <a:spcAft>
                <a:spcPts val="0"/>
              </a:spcAft>
              <a:buClr>
                <a:srgbClr val="5C5F61"/>
              </a:buClr>
              <a:buSzPct val="100000"/>
              <a:buNone/>
              <a:def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defRPr>
            </a:pPr>
            <a:r>
              <a:rPr sz="2800"/>
              <a:t>Ce score seuil est arrivé à [indiquer comment : recommandé par le fabricant ? Basé sur une expérience précédente ? Basé sur la recherche opérationnelle ?]</a:t>
            </a:r>
          </a:p>
          <a:p>
            <a:pPr marL="457200" lvl="0" indent="-457200" algn="l" rtl="0">
              <a:lnSpc>
                <a:spcPct val="120000"/>
              </a:lnSpc>
              <a:spcBef>
                <a:spcPts val="0"/>
              </a:spcBef>
              <a:spcAft>
                <a:spcPts val="0"/>
              </a:spcAft>
              <a:buClr>
                <a:srgbClr val="5C5F61"/>
              </a:buClr>
              <a:buSzPct val="100000"/>
              <a:buFont typeface="Arial"/>
              <a:buChar char="•"/>
              <a:def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defRPr>
            </a:pPr>
            <a:r>
              <a:rPr sz="2800"/>
              <a:t>Plus il y a de détails, mieux c’est – possibilité de présenter les résultats de la recherche.</a:t>
            </a:r>
          </a:p>
          <a:p>
            <a:pPr marL="0" lvl="0" indent="0" algn="l" rtl="0">
              <a:lnSpc>
                <a:spcPct val="120000"/>
              </a:lnSpc>
              <a:spcBef>
                <a:spcPts val="0"/>
              </a:spcBef>
              <a:spcAft>
                <a:spcPts val="0"/>
              </a:spcAft>
              <a:buClr>
                <a:srgbClr val="5C5F61"/>
              </a:buClr>
              <a:buSzPct val="100000"/>
              <a:buNone/>
              <a:def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defRPr>
            </a:pPr>
            <a:r>
              <a:rPr sz="2800"/>
              <a:t>Toutes les personnes ayant des radiographies pulmonaires avec des scores &gt;X seront classées par l’IA comme « TB » et auront besoin de tests de confirmation.  </a:t>
            </a:r>
          </a:p>
        </p:txBody>
      </p:sp>
      <p:sp>
        <p:nvSpPr>
          <p:cNvPr id="2143" name="Google Shape;2143;p1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solidFill>
                  <a:srgbClr val="FF0000"/>
                </a:solidFill>
              </a:defRPr>
            </a:pPr>
            <a:r>
              <a:rPr sz="3200"/>
              <a:t>Score seuil dans [nom du pays] - pour la personnalisation par système NTP</a:t>
            </a:r>
            <a:endParaRPr sz="3200">
              <a:solidFill>
                <a:srgbClr val="FF0000"/>
              </a:solidFill>
            </a:endParaRPr>
          </a:p>
        </p:txBody>
      </p:sp>
      <p:sp>
        <p:nvSpPr>
          <p:cNvPr id="2144" name="Google Shape;2144;p16"/>
          <p:cNvSpPr txBox="1"/>
          <p:nvPr/>
        </p:nvSpPr>
        <p:spPr>
          <a:xfrm>
            <a:off x="3048000" y="3275112"/>
            <a:ext cx="60960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pPr>
            <a:r>
              <a:rPr sz="1200"/>
              <a:t> </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49" name="Google Shape;2149;p23"/>
          <p:cNvSpPr txBox="1">
            <a:spLocks noGrp="1"/>
          </p:cNvSpPr>
          <p:nvPr>
            <p:ph type="title"/>
          </p:nvPr>
        </p:nvSpPr>
        <p:spPr>
          <a:xfrm>
            <a:off x="3311734" y="231914"/>
            <a:ext cx="8359200" cy="517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3000"/>
              <a:buFont typeface="DM Sans Medium"/>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defRPr>
            </a:pPr>
            <a:r>
              <a:t>Résumé</a:t>
            </a:r>
          </a:p>
        </p:txBody>
      </p:sp>
      <p:sp>
        <p:nvSpPr>
          <p:cNvPr id="2150" name="Google Shape;2150;p23"/>
          <p:cNvSpPr txBox="1">
            <a:spLocks noGrp="1"/>
          </p:cNvSpPr>
          <p:nvPr>
            <p:ph type="body" idx="4294967295"/>
          </p:nvPr>
        </p:nvSpPr>
        <p:spPr>
          <a:xfrm>
            <a:off x="3147934" y="583095"/>
            <a:ext cx="8686800" cy="6042991"/>
          </a:xfrm>
          <a:prstGeom prst="rect">
            <a:avLst/>
          </a:prstGeom>
          <a:noFill/>
          <a:ln>
            <a:noFill/>
          </a:ln>
        </p:spPr>
        <p:txBody>
          <a:bodyPr spcFirstLastPara="1" wrap="square" lIns="0" tIns="45700" rIns="0" bIns="45700" anchor="t" anchorCtr="0">
            <a:normAutofit fontScale="70000" lnSpcReduction="20000"/>
          </a:bodyPr>
          <a:lstStyle/>
          <a:p>
            <a:pPr marL="288925" lvl="0" indent="-214151" algn="l" rtl="0">
              <a:lnSpc>
                <a:spcPct val="120000"/>
              </a:lnSpc>
              <a:spcBef>
                <a:spcPts val="1800"/>
              </a:spcBef>
              <a:spcAft>
                <a:spcPts val="0"/>
              </a:spcAft>
              <a:buSzPct val="100000"/>
              <a:buChar char="•"/>
              <a:defRPr sz="2350"/>
            </a:pPr>
            <a:r>
              <a:rPr dirty="0"/>
              <a:t>Un score </a:t>
            </a:r>
            <a:r>
              <a:rPr dirty="0" err="1"/>
              <a:t>seuil</a:t>
            </a:r>
            <a:r>
              <a:rPr dirty="0"/>
              <a:t> </a:t>
            </a:r>
            <a:r>
              <a:rPr dirty="0" err="1"/>
              <a:t>est</a:t>
            </a:r>
            <a:r>
              <a:rPr dirty="0"/>
              <a:t> un score de sortie numérique </a:t>
            </a:r>
            <a:r>
              <a:rPr dirty="0" err="1"/>
              <a:t>utilisé</a:t>
            </a:r>
            <a:r>
              <a:rPr dirty="0"/>
              <a:t> par la DAO pour classer les images </a:t>
            </a:r>
            <a:r>
              <a:rPr dirty="0" err="1"/>
              <a:t>radiologiques</a:t>
            </a:r>
            <a:r>
              <a:rPr dirty="0"/>
              <a:t> </a:t>
            </a:r>
            <a:r>
              <a:rPr dirty="0" err="1"/>
              <a:t>pulmonaires</a:t>
            </a:r>
            <a:r>
              <a:rPr dirty="0"/>
              <a:t> </a:t>
            </a:r>
            <a:r>
              <a:rPr dirty="0" err="1"/>
              <a:t>comme</a:t>
            </a:r>
            <a:r>
              <a:rPr dirty="0"/>
              <a:t> « </a:t>
            </a:r>
            <a:r>
              <a:rPr dirty="0" err="1"/>
              <a:t>Aucun</a:t>
            </a:r>
            <a:r>
              <a:rPr dirty="0"/>
              <a:t> </a:t>
            </a:r>
            <a:r>
              <a:rPr dirty="0" err="1"/>
              <a:t>signe</a:t>
            </a:r>
            <a:r>
              <a:rPr dirty="0"/>
              <a:t> de </a:t>
            </a:r>
            <a:r>
              <a:rPr dirty="0" err="1"/>
              <a:t>tuberculose</a:t>
            </a:r>
            <a:r>
              <a:rPr dirty="0"/>
              <a:t> » </a:t>
            </a:r>
            <a:r>
              <a:rPr dirty="0" err="1"/>
              <a:t>ou</a:t>
            </a:r>
            <a:r>
              <a:rPr dirty="0"/>
              <a:t> « </a:t>
            </a:r>
            <a:r>
              <a:rPr dirty="0" err="1"/>
              <a:t>Possibilité</a:t>
            </a:r>
            <a:r>
              <a:rPr dirty="0"/>
              <a:t> de </a:t>
            </a:r>
            <a:r>
              <a:rPr dirty="0" err="1"/>
              <a:t>tuberculose</a:t>
            </a:r>
            <a:r>
              <a:rPr dirty="0"/>
              <a:t> » </a:t>
            </a:r>
            <a:r>
              <a:rPr dirty="0" err="1"/>
              <a:t>en</a:t>
            </a:r>
            <a:r>
              <a:rPr dirty="0"/>
              <a:t> </a:t>
            </a:r>
            <a:r>
              <a:rPr dirty="0" err="1"/>
              <a:t>fonction</a:t>
            </a:r>
            <a:r>
              <a:rPr dirty="0"/>
              <a:t> de la </a:t>
            </a:r>
            <a:r>
              <a:rPr dirty="0" err="1"/>
              <a:t>comparaison</a:t>
            </a:r>
            <a:r>
              <a:rPr dirty="0"/>
              <a:t> entre le score </a:t>
            </a:r>
            <a:r>
              <a:rPr dirty="0" err="1"/>
              <a:t>d’anomalie</a:t>
            </a:r>
            <a:r>
              <a:rPr dirty="0"/>
              <a:t> et le </a:t>
            </a:r>
            <a:r>
              <a:rPr dirty="0" err="1"/>
              <a:t>seuil</a:t>
            </a:r>
            <a:r>
              <a:rPr dirty="0"/>
              <a:t>. </a:t>
            </a:r>
            <a:endParaRPr sz="2350" dirty="0"/>
          </a:p>
          <a:p>
            <a:pPr marL="288925" lvl="0" indent="-216534" algn="l" rtl="0">
              <a:lnSpc>
                <a:spcPct val="120000"/>
              </a:lnSpc>
              <a:spcBef>
                <a:spcPts val="1800"/>
              </a:spcBef>
              <a:spcAft>
                <a:spcPts val="0"/>
              </a:spcAft>
              <a:buSzPct val="100000"/>
              <a:buChar char="•"/>
            </a:pPr>
            <a:r>
              <a:rPr dirty="0"/>
              <a:t>En </a:t>
            </a:r>
            <a:r>
              <a:rPr dirty="0" err="1"/>
              <a:t>cas</a:t>
            </a:r>
            <a:r>
              <a:rPr dirty="0"/>
              <a:t> </a:t>
            </a:r>
            <a:r>
              <a:rPr dirty="0" err="1"/>
              <a:t>d’utilisation</a:t>
            </a:r>
            <a:r>
              <a:rPr dirty="0"/>
              <a:t> de la </a:t>
            </a:r>
            <a:r>
              <a:rPr dirty="0" err="1"/>
              <a:t>seule</a:t>
            </a:r>
            <a:r>
              <a:rPr dirty="0"/>
              <a:t> classification pour trier les patients, le score </a:t>
            </a:r>
            <a:r>
              <a:rPr dirty="0" err="1"/>
              <a:t>seuil</a:t>
            </a:r>
            <a:r>
              <a:rPr dirty="0"/>
              <a:t> </a:t>
            </a:r>
            <a:r>
              <a:rPr dirty="0" err="1"/>
              <a:t>déterminera</a:t>
            </a:r>
            <a:r>
              <a:rPr dirty="0"/>
              <a:t> </a:t>
            </a:r>
            <a:r>
              <a:rPr dirty="0" err="1"/>
              <a:t>alors</a:t>
            </a:r>
            <a:r>
              <a:rPr dirty="0"/>
              <a:t> les </a:t>
            </a:r>
            <a:r>
              <a:rPr dirty="0" err="1"/>
              <a:t>résultats</a:t>
            </a:r>
            <a:r>
              <a:rPr dirty="0"/>
              <a:t> </a:t>
            </a:r>
            <a:r>
              <a:rPr dirty="0" err="1"/>
              <a:t>programmatiques</a:t>
            </a:r>
            <a:r>
              <a:rPr dirty="0"/>
              <a:t> </a:t>
            </a:r>
            <a:r>
              <a:rPr dirty="0" err="1"/>
              <a:t>clés</a:t>
            </a:r>
            <a:r>
              <a:rPr dirty="0"/>
              <a:t> </a:t>
            </a:r>
            <a:r>
              <a:rPr dirty="0" err="1"/>
              <a:t>d’une</a:t>
            </a:r>
            <a:r>
              <a:rPr dirty="0"/>
              <a:t> intervention de </a:t>
            </a:r>
            <a:r>
              <a:rPr dirty="0" err="1"/>
              <a:t>dépistage</a:t>
            </a:r>
            <a:r>
              <a:rPr dirty="0"/>
              <a:t> DAO.</a:t>
            </a:r>
          </a:p>
          <a:p>
            <a:pPr marL="288925" lvl="0" indent="-216614" algn="l" rtl="0">
              <a:lnSpc>
                <a:spcPct val="120000"/>
              </a:lnSpc>
              <a:spcBef>
                <a:spcPts val="1800"/>
              </a:spcBef>
              <a:spcAft>
                <a:spcPts val="0"/>
              </a:spcAft>
              <a:buSzPct val="102127"/>
              <a:buChar char="•"/>
              <a:defRPr sz="2350"/>
            </a:pPr>
            <a:r>
              <a:rPr dirty="0"/>
              <a:t>Les scores </a:t>
            </a:r>
            <a:r>
              <a:rPr dirty="0" err="1"/>
              <a:t>seuils</a:t>
            </a:r>
            <a:r>
              <a:rPr dirty="0"/>
              <a:t> </a:t>
            </a:r>
            <a:r>
              <a:rPr dirty="0" err="1"/>
              <a:t>faibles</a:t>
            </a:r>
            <a:r>
              <a:rPr dirty="0"/>
              <a:t> </a:t>
            </a:r>
            <a:r>
              <a:rPr dirty="0" err="1"/>
              <a:t>entraînent</a:t>
            </a:r>
            <a:r>
              <a:rPr dirty="0"/>
              <a:t> </a:t>
            </a:r>
            <a:r>
              <a:rPr dirty="0" err="1"/>
              <a:t>une</a:t>
            </a:r>
            <a:r>
              <a:rPr dirty="0"/>
              <a:t> </a:t>
            </a:r>
            <a:r>
              <a:rPr dirty="0" err="1"/>
              <a:t>sensibilité</a:t>
            </a:r>
            <a:r>
              <a:rPr dirty="0"/>
              <a:t> plus </a:t>
            </a:r>
            <a:r>
              <a:rPr dirty="0" err="1"/>
              <a:t>élevée</a:t>
            </a:r>
            <a:r>
              <a:rPr dirty="0"/>
              <a:t> et la </a:t>
            </a:r>
            <a:r>
              <a:rPr dirty="0" err="1"/>
              <a:t>nécessité</a:t>
            </a:r>
            <a:r>
              <a:rPr dirty="0"/>
              <a:t> de tester plus de </a:t>
            </a:r>
            <a:r>
              <a:rPr dirty="0" err="1"/>
              <a:t>personnes</a:t>
            </a:r>
            <a:r>
              <a:rPr dirty="0"/>
              <a:t>, </a:t>
            </a:r>
            <a:r>
              <a:rPr dirty="0" err="1"/>
              <a:t>ce</a:t>
            </a:r>
            <a:r>
              <a:rPr dirty="0"/>
              <a:t> qui </a:t>
            </a:r>
            <a:r>
              <a:rPr dirty="0" err="1"/>
              <a:t>réduit</a:t>
            </a:r>
            <a:r>
              <a:rPr dirty="0"/>
              <a:t> les </a:t>
            </a:r>
            <a:r>
              <a:rPr dirty="0" err="1"/>
              <a:t>économies</a:t>
            </a:r>
            <a:r>
              <a:rPr dirty="0"/>
              <a:t> de </a:t>
            </a:r>
            <a:r>
              <a:rPr dirty="0" err="1"/>
              <a:t>coûts</a:t>
            </a:r>
            <a:r>
              <a:rPr dirty="0"/>
              <a:t> et </a:t>
            </a:r>
            <a:r>
              <a:rPr dirty="0" err="1"/>
              <a:t>augmente</a:t>
            </a:r>
            <a:r>
              <a:rPr dirty="0"/>
              <a:t> la </a:t>
            </a:r>
            <a:r>
              <a:rPr dirty="0" err="1"/>
              <a:t>probabilité</a:t>
            </a:r>
            <a:r>
              <a:rPr dirty="0"/>
              <a:t> de </a:t>
            </a:r>
            <a:r>
              <a:rPr dirty="0" err="1"/>
              <a:t>surdiagnostic</a:t>
            </a:r>
            <a:r>
              <a:rPr dirty="0"/>
              <a:t>. </a:t>
            </a:r>
          </a:p>
          <a:p>
            <a:pPr marL="288925" lvl="0" indent="-239394" algn="l" rtl="0">
              <a:lnSpc>
                <a:spcPct val="120000"/>
              </a:lnSpc>
              <a:spcBef>
                <a:spcPts val="1800"/>
              </a:spcBef>
              <a:spcAft>
                <a:spcPts val="0"/>
              </a:spcAft>
              <a:buClr>
                <a:schemeClr val="dk1"/>
              </a:buClr>
              <a:buSzPct val="100000"/>
              <a:buChar char="•"/>
            </a:pPr>
            <a:r>
              <a:rPr dirty="0"/>
              <a:t>Un score </a:t>
            </a:r>
            <a:r>
              <a:rPr dirty="0" err="1"/>
              <a:t>seuil</a:t>
            </a:r>
            <a:r>
              <a:rPr dirty="0"/>
              <a:t> </a:t>
            </a:r>
            <a:r>
              <a:rPr dirty="0" err="1"/>
              <a:t>peut</a:t>
            </a:r>
            <a:r>
              <a:rPr dirty="0"/>
              <a:t> </a:t>
            </a:r>
            <a:r>
              <a:rPr dirty="0" err="1"/>
              <a:t>être</a:t>
            </a:r>
            <a:r>
              <a:rPr dirty="0"/>
              <a:t> </a:t>
            </a:r>
            <a:r>
              <a:rPr dirty="0" err="1"/>
              <a:t>choisi</a:t>
            </a:r>
            <a:r>
              <a:rPr dirty="0"/>
              <a:t> pour </a:t>
            </a:r>
            <a:r>
              <a:rPr dirty="0" err="1"/>
              <a:t>atteindre</a:t>
            </a:r>
            <a:r>
              <a:rPr dirty="0"/>
              <a:t> un </a:t>
            </a:r>
            <a:r>
              <a:rPr dirty="0" err="1"/>
              <a:t>objectif</a:t>
            </a:r>
            <a:r>
              <a:rPr dirty="0"/>
              <a:t> </a:t>
            </a:r>
            <a:r>
              <a:rPr dirty="0" err="1"/>
              <a:t>programmatique</a:t>
            </a:r>
            <a:r>
              <a:rPr dirty="0"/>
              <a:t>, </a:t>
            </a:r>
            <a:r>
              <a:rPr dirty="0" err="1"/>
              <a:t>mais</a:t>
            </a:r>
            <a:r>
              <a:rPr dirty="0"/>
              <a:t> </a:t>
            </a:r>
            <a:r>
              <a:rPr dirty="0" err="1"/>
              <a:t>une</a:t>
            </a:r>
            <a:r>
              <a:rPr dirty="0"/>
              <a:t> recherche </a:t>
            </a:r>
            <a:r>
              <a:rPr dirty="0" err="1"/>
              <a:t>utilisant</a:t>
            </a:r>
            <a:r>
              <a:rPr dirty="0"/>
              <a:t> des données </a:t>
            </a:r>
            <a:r>
              <a:rPr dirty="0" err="1"/>
              <a:t>collectées</a:t>
            </a:r>
            <a:r>
              <a:rPr dirty="0"/>
              <a:t> </a:t>
            </a:r>
            <a:r>
              <a:rPr dirty="0" err="1"/>
              <a:t>localement</a:t>
            </a:r>
            <a:r>
              <a:rPr dirty="0"/>
              <a:t> </a:t>
            </a:r>
            <a:r>
              <a:rPr dirty="0" err="1"/>
              <a:t>est</a:t>
            </a:r>
            <a:r>
              <a:rPr dirty="0"/>
              <a:t> </a:t>
            </a:r>
            <a:r>
              <a:rPr dirty="0" err="1"/>
              <a:t>nécessaire</a:t>
            </a:r>
            <a:r>
              <a:rPr dirty="0"/>
              <a:t> pour le faire avec </a:t>
            </a:r>
            <a:r>
              <a:rPr dirty="0" err="1"/>
              <a:t>précision</a:t>
            </a:r>
            <a:r>
              <a:rPr dirty="0"/>
              <a:t>. </a:t>
            </a:r>
          </a:p>
          <a:p>
            <a:pPr marL="288925" lvl="0" indent="-239394" algn="l" rtl="0">
              <a:lnSpc>
                <a:spcPct val="120000"/>
              </a:lnSpc>
              <a:spcBef>
                <a:spcPts val="1800"/>
              </a:spcBef>
              <a:spcAft>
                <a:spcPts val="0"/>
              </a:spcAft>
              <a:buClr>
                <a:schemeClr val="dk1"/>
              </a:buClr>
              <a:buSzPct val="100000"/>
              <a:buChar char="•"/>
            </a:pPr>
            <a:r>
              <a:rPr dirty="0"/>
              <a:t>Il </a:t>
            </a:r>
            <a:r>
              <a:rPr dirty="0" err="1"/>
              <a:t>existe</a:t>
            </a:r>
            <a:r>
              <a:rPr dirty="0"/>
              <a:t> quatre </a:t>
            </a:r>
            <a:r>
              <a:rPr dirty="0" err="1"/>
              <a:t>stratégies</a:t>
            </a:r>
            <a:r>
              <a:rPr dirty="0"/>
              <a:t> </a:t>
            </a:r>
            <a:r>
              <a:rPr dirty="0" err="1"/>
              <a:t>principales</a:t>
            </a:r>
            <a:r>
              <a:rPr dirty="0"/>
              <a:t> pour </a:t>
            </a:r>
            <a:r>
              <a:rPr dirty="0" err="1"/>
              <a:t>sélectionner</a:t>
            </a:r>
            <a:r>
              <a:rPr dirty="0"/>
              <a:t> un score </a:t>
            </a:r>
            <a:r>
              <a:rPr dirty="0" err="1"/>
              <a:t>seuil</a:t>
            </a:r>
            <a:r>
              <a:rPr dirty="0"/>
              <a:t>. </a:t>
            </a:r>
            <a:r>
              <a:rPr dirty="0" err="1"/>
              <a:t>Certaines</a:t>
            </a:r>
            <a:r>
              <a:rPr dirty="0"/>
              <a:t> de </a:t>
            </a:r>
            <a:r>
              <a:rPr dirty="0" err="1"/>
              <a:t>ces</a:t>
            </a:r>
            <a:r>
              <a:rPr dirty="0"/>
              <a:t> </a:t>
            </a:r>
            <a:r>
              <a:rPr dirty="0" err="1"/>
              <a:t>stratégies</a:t>
            </a:r>
            <a:r>
              <a:rPr dirty="0"/>
              <a:t> </a:t>
            </a:r>
            <a:r>
              <a:rPr dirty="0" err="1"/>
              <a:t>nécessitent</a:t>
            </a:r>
            <a:r>
              <a:rPr dirty="0"/>
              <a:t> de </a:t>
            </a:r>
            <a:r>
              <a:rPr dirty="0" err="1"/>
              <a:t>grandes</a:t>
            </a:r>
            <a:r>
              <a:rPr dirty="0"/>
              <a:t> </a:t>
            </a:r>
            <a:r>
              <a:rPr dirty="0" err="1"/>
              <a:t>quantités</a:t>
            </a:r>
            <a:r>
              <a:rPr dirty="0"/>
              <a:t> de données et </a:t>
            </a:r>
            <a:r>
              <a:rPr dirty="0" err="1"/>
              <a:t>une</a:t>
            </a:r>
            <a:r>
              <a:rPr dirty="0"/>
              <a:t> </a:t>
            </a:r>
            <a:r>
              <a:rPr dirty="0" err="1"/>
              <a:t>analyse</a:t>
            </a:r>
            <a:r>
              <a:rPr dirty="0"/>
              <a:t> </a:t>
            </a:r>
            <a:r>
              <a:rPr dirty="0" err="1"/>
              <a:t>statistique</a:t>
            </a:r>
            <a:r>
              <a:rPr dirty="0"/>
              <a:t> </a:t>
            </a:r>
            <a:r>
              <a:rPr dirty="0" err="1"/>
              <a:t>détaillée</a:t>
            </a:r>
            <a:r>
              <a:rPr dirty="0"/>
              <a:t>. </a:t>
            </a:r>
          </a:p>
          <a:p>
            <a:pPr marL="288925" lvl="0" indent="-239394" algn="l" rtl="0">
              <a:lnSpc>
                <a:spcPct val="120000"/>
              </a:lnSpc>
              <a:spcBef>
                <a:spcPts val="1800"/>
              </a:spcBef>
              <a:spcAft>
                <a:spcPts val="0"/>
              </a:spcAft>
              <a:buClr>
                <a:schemeClr val="dk1"/>
              </a:buClr>
              <a:buSzPct val="100000"/>
              <a:buChar char="•"/>
              <a:defRPr b="1">
                <a:solidFill>
                  <a:srgbClr val="FF0000"/>
                </a:solidFill>
              </a:defRPr>
            </a:pPr>
            <a:r>
              <a:rPr dirty="0"/>
              <a:t>Le score </a:t>
            </a:r>
            <a:r>
              <a:rPr dirty="0" err="1"/>
              <a:t>seuil</a:t>
            </a:r>
            <a:r>
              <a:rPr dirty="0"/>
              <a:t> </a:t>
            </a:r>
            <a:r>
              <a:rPr dirty="0" err="1"/>
              <a:t>sélectionné</a:t>
            </a:r>
            <a:r>
              <a:rPr dirty="0"/>
              <a:t> pour </a:t>
            </a:r>
            <a:r>
              <a:rPr dirty="0" err="1"/>
              <a:t>ce</a:t>
            </a:r>
            <a:r>
              <a:rPr dirty="0"/>
              <a:t> </a:t>
            </a:r>
            <a:r>
              <a:rPr dirty="0" err="1"/>
              <a:t>programme</a:t>
            </a:r>
            <a:r>
              <a:rPr dirty="0"/>
              <a:t> </a:t>
            </a:r>
            <a:r>
              <a:rPr dirty="0" err="1"/>
              <a:t>est</a:t>
            </a:r>
            <a:r>
              <a:rPr dirty="0"/>
              <a:t> X et il a </a:t>
            </a:r>
            <a:r>
              <a:rPr dirty="0" err="1"/>
              <a:t>été</a:t>
            </a:r>
            <a:r>
              <a:rPr dirty="0"/>
              <a:t> </a:t>
            </a:r>
            <a:r>
              <a:rPr dirty="0" err="1"/>
              <a:t>choisi</a:t>
            </a:r>
            <a:r>
              <a:rPr dirty="0"/>
              <a:t> par [</a:t>
            </a:r>
            <a:r>
              <a:rPr dirty="0" err="1"/>
              <a:t>méthode</a:t>
            </a:r>
            <a:r>
              <a:rPr dirty="0"/>
              <a:t>]</a:t>
            </a:r>
            <a:endParaRPr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g1216d5043c5_0_0"/>
          <p:cNvSpPr txBox="1">
            <a:spLocks noGrp="1"/>
          </p:cNvSpPr>
          <p:nvPr>
            <p:ph type="title"/>
          </p:nvPr>
        </p:nvSpPr>
        <p:spPr>
          <a:xfrm>
            <a:off x="3487003" y="1428750"/>
            <a:ext cx="8359200" cy="4238700"/>
          </a:xfrm>
          <a:prstGeom prst="rect">
            <a:avLst/>
          </a:prstGeom>
        </p:spPr>
        <p:txBody>
          <a:bodyPr spcFirstLastPara="1" wrap="square" lIns="0" tIns="45700" rIns="0" bIns="45700" anchor="ctr" anchorCtr="0">
            <a:noAutofit/>
          </a:bodyPr>
          <a:lstStyle/>
          <a:p>
            <a:pPr marL="0" lvl="0" indent="0" algn="l" rtl="0">
              <a:lnSpc>
                <a:spcPct val="110000"/>
              </a:lnSpc>
              <a:spcBef>
                <a:spcPts val="0"/>
              </a:spcBef>
              <a:spcAft>
                <a:spcPts val="0"/>
              </a:spcAft>
              <a:buNone/>
              <a:defRPr sz="2800" b="1">
                <a:latin typeface="Arial"/>
                <a:ea typeface="Arial"/>
                <a:cs typeface="Arial"/>
                <a:sym typeface="Arial"/>
              </a:defRPr>
            </a:pPr>
            <a:r>
              <a:t>Question 1. </a:t>
            </a:r>
            <a:endParaRPr sz="2800" b="1">
              <a:latin typeface="Arial"/>
              <a:ea typeface="Arial"/>
              <a:cs typeface="Arial"/>
              <a:sym typeface="Arial"/>
            </a:endParaRPr>
          </a:p>
          <a:p>
            <a:pPr marL="0" lvl="0" indent="0" algn="l" rtl="0">
              <a:lnSpc>
                <a:spcPct val="110000"/>
              </a:lnSpc>
              <a:spcBef>
                <a:spcPts val="0"/>
              </a:spcBef>
              <a:spcAft>
                <a:spcPts val="0"/>
              </a:spcAft>
              <a:buClr>
                <a:srgbClr val="5C5F61"/>
              </a:buClr>
              <a:buSzPts val="2800"/>
              <a:buFont typeface="Arial"/>
              <a:buNone/>
              <a:defRPr sz="2800" i="1">
                <a:solidFill>
                  <a:srgbClr val="5C5F61"/>
                </a:solidFill>
                <a:latin typeface="Arial"/>
                <a:ea typeface="Arial"/>
                <a:cs typeface="Arial"/>
                <a:sym typeface="Arial"/>
              </a:defRPr>
            </a:pPr>
            <a:r>
              <a:t>Vrai ou faux ?</a:t>
            </a:r>
            <a:endParaRPr sz="2800">
              <a:solidFill>
                <a:srgbClr val="5C5F61"/>
              </a:solidFill>
              <a:latin typeface="Arial"/>
              <a:ea typeface="Arial"/>
              <a:cs typeface="Arial"/>
              <a:sym typeface="Arial"/>
            </a:endParaRPr>
          </a:p>
          <a:p>
            <a:pPr marL="0" lvl="0" indent="0" algn="l" rtl="0">
              <a:lnSpc>
                <a:spcPct val="110000"/>
              </a:lnSpc>
              <a:spcBef>
                <a:spcPts val="1200"/>
              </a:spcBef>
              <a:spcAft>
                <a:spcPts val="0"/>
              </a:spcAft>
              <a:buClr>
                <a:srgbClr val="5C5F61"/>
              </a:buClr>
              <a:buSzPts val="2800"/>
              <a:buFont typeface="Arial"/>
              <a:buNone/>
              <a:defRPr sz="2800">
                <a:solidFill>
                  <a:srgbClr val="5C5F61"/>
                </a:solidFill>
                <a:latin typeface="Arial"/>
                <a:ea typeface="Arial"/>
                <a:cs typeface="Arial"/>
                <a:sym typeface="Arial"/>
              </a:defRPr>
            </a:pPr>
            <a:r>
              <a:t>Bien qu’il soit recommandé, un score seuil universel n’a pas encore été décidé pour tous les produits de DAO.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4" name="Google Shape;1904;p3"/>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t>Aperçu du cours</a:t>
            </a:r>
          </a:p>
        </p:txBody>
      </p:sp>
      <p:grpSp>
        <p:nvGrpSpPr>
          <p:cNvPr id="1905" name="Google Shape;1905;p3"/>
          <p:cNvGrpSpPr/>
          <p:nvPr/>
        </p:nvGrpSpPr>
        <p:grpSpPr>
          <a:xfrm>
            <a:off x="981625" y="1429075"/>
            <a:ext cx="9388875" cy="3999850"/>
            <a:chOff x="0" y="0"/>
            <a:chExt cx="9388875" cy="3999850"/>
          </a:xfrm>
        </p:grpSpPr>
        <p:sp>
          <p:nvSpPr>
            <p:cNvPr id="1906" name="Google Shape;1906;p3"/>
            <p:cNvSpPr/>
            <p:nvPr/>
          </p:nvSpPr>
          <p:spPr>
            <a:xfrm>
              <a:off x="0" y="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
            <p:cNvSpPr/>
            <p:nvPr/>
          </p:nvSpPr>
          <p:spPr>
            <a:xfrm>
              <a:off x="254615" y="191044"/>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3"/>
            <p:cNvSpPr/>
            <p:nvPr/>
          </p:nvSpPr>
          <p:spPr>
            <a:xfrm>
              <a:off x="972168" y="166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3"/>
            <p:cNvSpPr txBox="1"/>
            <p:nvPr/>
          </p:nvSpPr>
          <p:spPr>
            <a:xfrm>
              <a:off x="972168" y="166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Introduction aux scores de seuil</a:t>
              </a:r>
              <a:endParaRPr sz="2000" b="0" i="0" u="none" strike="noStrike" cap="none">
                <a:solidFill>
                  <a:srgbClr val="000000"/>
                </a:solidFill>
                <a:latin typeface="Arial"/>
                <a:ea typeface="Arial"/>
                <a:cs typeface="Arial"/>
                <a:sym typeface="Arial"/>
              </a:endParaRPr>
            </a:p>
          </p:txBody>
        </p:sp>
        <p:sp>
          <p:nvSpPr>
            <p:cNvPr id="1910" name="Google Shape;1910;p3"/>
            <p:cNvSpPr/>
            <p:nvPr/>
          </p:nvSpPr>
          <p:spPr>
            <a:xfrm>
              <a:off x="0" y="105379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
            <p:cNvSpPr/>
            <p:nvPr/>
          </p:nvSpPr>
          <p:spPr>
            <a:xfrm>
              <a:off x="254615" y="1243173"/>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
            <p:cNvSpPr/>
            <p:nvPr/>
          </p:nvSpPr>
          <p:spPr>
            <a:xfrm>
              <a:off x="972168" y="105379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
            <p:cNvSpPr txBox="1"/>
            <p:nvPr/>
          </p:nvSpPr>
          <p:spPr>
            <a:xfrm>
              <a:off x="972168" y="105379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Sélection du score seuil pour le contexte local </a:t>
              </a:r>
              <a:endParaRPr sz="2000" b="0" i="0" u="none" strike="noStrike" cap="none">
                <a:solidFill>
                  <a:srgbClr val="000000"/>
                </a:solidFill>
                <a:latin typeface="Arial"/>
                <a:ea typeface="Arial"/>
                <a:cs typeface="Arial"/>
                <a:sym typeface="Arial"/>
              </a:endParaRPr>
            </a:p>
          </p:txBody>
        </p:sp>
        <p:sp>
          <p:nvSpPr>
            <p:cNvPr id="1914" name="Google Shape;1914;p3"/>
            <p:cNvSpPr/>
            <p:nvPr/>
          </p:nvSpPr>
          <p:spPr>
            <a:xfrm>
              <a:off x="972168" y="210592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
            <p:cNvSpPr/>
            <p:nvPr/>
          </p:nvSpPr>
          <p:spPr>
            <a:xfrm>
              <a:off x="11775" y="3140742"/>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
            <p:cNvSpPr/>
            <p:nvPr/>
          </p:nvSpPr>
          <p:spPr>
            <a:xfrm>
              <a:off x="972168" y="315805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7" name="Google Shape;1917;p3"/>
          <p:cNvSpPr txBox="1"/>
          <p:nvPr/>
        </p:nvSpPr>
        <p:spPr>
          <a:xfrm>
            <a:off x="1971654" y="4568157"/>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Résumé</a:t>
            </a:r>
            <a:endParaRPr sz="2000" b="0" i="0" u="none" strike="noStrike" cap="none">
              <a:solidFill>
                <a:srgbClr val="000000"/>
              </a:solidFill>
              <a:latin typeface="Arial"/>
              <a:ea typeface="Arial"/>
              <a:cs typeface="Arial"/>
              <a:sym typeface="Arial"/>
            </a:endParaRPr>
          </a:p>
        </p:txBody>
      </p:sp>
      <p:sp>
        <p:nvSpPr>
          <p:cNvPr id="1918" name="Google Shape;1918;p3"/>
          <p:cNvSpPr/>
          <p:nvPr/>
        </p:nvSpPr>
        <p:spPr>
          <a:xfrm>
            <a:off x="1256130" y="4815657"/>
            <a:ext cx="346800" cy="346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
          <p:cNvSpPr/>
          <p:nvPr/>
        </p:nvSpPr>
        <p:spPr>
          <a:xfrm>
            <a:off x="981493" y="3504083"/>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
          <p:cNvSpPr/>
          <p:nvPr/>
        </p:nvSpPr>
        <p:spPr>
          <a:xfrm>
            <a:off x="1198080" y="3706108"/>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
          <p:cNvSpPr txBox="1"/>
          <p:nvPr/>
        </p:nvSpPr>
        <p:spPr>
          <a:xfrm>
            <a:off x="1971654" y="3512737"/>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Score seuil dans ce programme</a:t>
            </a:r>
            <a:endParaRPr sz="2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g1216d5043c5_0_5"/>
          <p:cNvSpPr txBox="1">
            <a:spLocks noGrp="1"/>
          </p:cNvSpPr>
          <p:nvPr>
            <p:ph type="title"/>
          </p:nvPr>
        </p:nvSpPr>
        <p:spPr>
          <a:xfrm>
            <a:off x="3487003" y="1428750"/>
            <a:ext cx="8359200" cy="4238700"/>
          </a:xfrm>
          <a:prstGeom prst="rect">
            <a:avLst/>
          </a:prstGeom>
        </p:spPr>
        <p:txBody>
          <a:bodyPr spcFirstLastPara="1" wrap="square" lIns="0" tIns="45700" rIns="0" bIns="45700" anchor="ctr" anchorCtr="0">
            <a:noAutofit/>
          </a:bodyPr>
          <a:lstStyle/>
          <a:p>
            <a:pPr marL="0" lvl="0" indent="0" algn="l" rtl="0">
              <a:spcBef>
                <a:spcPts val="0"/>
              </a:spcBef>
              <a:spcAft>
                <a:spcPts val="0"/>
              </a:spcAft>
              <a:buNone/>
            </a:pPr>
            <a:r>
              <a:t>Question 2. Si un score seuil haut est défini, quels sont les impacts potentiels sur le dépistage ? (Veuillez cocher tout ce qui s’applique)</a:t>
            </a:r>
          </a:p>
          <a:p>
            <a:pPr marL="0" lvl="0" indent="0" algn="l" rtl="0">
              <a:spcBef>
                <a:spcPts val="0"/>
              </a:spcBef>
              <a:spcAft>
                <a:spcPts val="0"/>
              </a:spcAft>
              <a:buNone/>
            </a:pPr>
            <a:endParaRPr/>
          </a:p>
          <a:p>
            <a:pPr marL="914400" lvl="0" indent="-419100" algn="l" rtl="0">
              <a:spcBef>
                <a:spcPts val="0"/>
              </a:spcBef>
              <a:spcAft>
                <a:spcPts val="0"/>
              </a:spcAft>
              <a:buSzPts val="3000"/>
              <a:buAutoNum type="alphaUcPeriod"/>
            </a:pPr>
            <a:r>
              <a:t>Surdiagnostic</a:t>
            </a:r>
          </a:p>
          <a:p>
            <a:pPr marL="914400" lvl="0" indent="-419100" algn="l" rtl="0">
              <a:spcBef>
                <a:spcPts val="0"/>
              </a:spcBef>
              <a:spcAft>
                <a:spcPts val="0"/>
              </a:spcAft>
              <a:buSzPts val="3000"/>
              <a:buAutoNum type="alphaUcPeriod"/>
            </a:pPr>
            <a:r>
              <a:t>Sensitivité faible</a:t>
            </a:r>
          </a:p>
          <a:p>
            <a:pPr marL="914400" lvl="0" indent="-419100" algn="l" rtl="0">
              <a:spcBef>
                <a:spcPts val="0"/>
              </a:spcBef>
              <a:spcAft>
                <a:spcPts val="0"/>
              </a:spcAft>
              <a:buSzPts val="3000"/>
              <a:buAutoNum type="alphaUcPeriod"/>
            </a:pPr>
            <a:r>
              <a:t>Sous-diagnostic</a:t>
            </a:r>
          </a:p>
          <a:p>
            <a:pPr marL="914400" lvl="0" indent="-419100" algn="l" rtl="0">
              <a:spcBef>
                <a:spcPts val="0"/>
              </a:spcBef>
              <a:spcAft>
                <a:spcPts val="0"/>
              </a:spcAft>
              <a:buSzPts val="3000"/>
              <a:buAutoNum type="alphaUcPeriod"/>
            </a:pPr>
            <a:r>
              <a:t>Plus de personnes auront besoin de tests de confirmation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g125f9795bd6_0_2002"/>
          <p:cNvSpPr txBox="1">
            <a:spLocks noGrp="1"/>
          </p:cNvSpPr>
          <p:nvPr>
            <p:ph type="title"/>
          </p:nvPr>
        </p:nvSpPr>
        <p:spPr>
          <a:xfrm>
            <a:off x="5137914" y="1147969"/>
            <a:ext cx="5782500" cy="7179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2800"/>
              <a:buFont typeface="DM Sans Medium"/>
              <a:buNone/>
            </a:pPr>
            <a:r>
              <a:t>INTRODUCTION</a:t>
            </a:r>
          </a:p>
        </p:txBody>
      </p:sp>
      <p:sp>
        <p:nvSpPr>
          <p:cNvPr id="1927" name="Google Shape;1927;g125f9795bd6_0_2002"/>
          <p:cNvSpPr txBox="1"/>
          <p:nvPr/>
        </p:nvSpPr>
        <p:spPr>
          <a:xfrm>
            <a:off x="5137914" y="2321992"/>
            <a:ext cx="6676500" cy="16623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400"/>
              <a:buFont typeface="Arial"/>
              <a:buNone/>
              <a:defRPr sz="2400"/>
            </a:pPr>
            <a:r>
              <a:t>Ce module présente les concepts clés de la sélection du score seuil lors de l’utilisation de la DAO et le sujet de la sélection du seuil. Il conclut en introduisant le score seuil du projet.</a:t>
            </a: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4"/>
          <p:cNvSpPr txBox="1">
            <a:spLocks noGrp="1"/>
          </p:cNvSpPr>
          <p:nvPr>
            <p:ph type="title"/>
          </p:nvPr>
        </p:nvSpPr>
        <p:spPr>
          <a:xfrm>
            <a:off x="183714" y="367324"/>
            <a:ext cx="5769734"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sz="3600" dirty="0" err="1"/>
              <a:t>Objectifs</a:t>
            </a:r>
            <a:r>
              <a:rPr sz="3600" dirty="0"/>
              <a:t> </a:t>
            </a:r>
            <a:r>
              <a:rPr sz="3600" dirty="0" err="1"/>
              <a:t>d’apprentissage</a:t>
            </a:r>
            <a:endParaRPr sz="3600" dirty="0"/>
          </a:p>
        </p:txBody>
      </p:sp>
      <p:sp>
        <p:nvSpPr>
          <p:cNvPr id="1933" name="Google Shape;1933;p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p>
            <a:pPr marL="288925" lvl="0" indent="-250825" algn="l" rtl="0">
              <a:lnSpc>
                <a:spcPct val="100000"/>
              </a:lnSpc>
              <a:spcBef>
                <a:spcPts val="1800"/>
              </a:spcBef>
              <a:spcAft>
                <a:spcPts val="0"/>
              </a:spcAft>
              <a:buClr>
                <a:schemeClr val="lt1"/>
              </a:buClr>
              <a:buSzPts val="2800"/>
              <a:buChar char="•"/>
              <a:defRPr sz="2600"/>
            </a:pPr>
            <a:r>
              <a:rPr sz="2400"/>
              <a:t>Comprendre ce qu’est un score seuil et comment le déterminer.</a:t>
            </a:r>
          </a:p>
          <a:p>
            <a:pPr marL="288925" lvl="0" indent="-250825" algn="l" rtl="0">
              <a:lnSpc>
                <a:spcPct val="100000"/>
              </a:lnSpc>
              <a:spcBef>
                <a:spcPts val="1800"/>
              </a:spcBef>
              <a:spcAft>
                <a:spcPts val="0"/>
              </a:spcAft>
              <a:buClr>
                <a:schemeClr val="lt1"/>
              </a:buClr>
              <a:buSzPts val="2800"/>
              <a:buChar char="•"/>
              <a:defRPr sz="2600"/>
            </a:pPr>
            <a:r>
              <a:rPr sz="2400"/>
              <a:t>Connaître l’effet du changement de seuil sur les objectifs de dépistage clés.</a:t>
            </a:r>
          </a:p>
          <a:p>
            <a:pPr marL="288925" lvl="0" indent="-250825" algn="l" rtl="0">
              <a:lnSpc>
                <a:spcPct val="100000"/>
              </a:lnSpc>
              <a:spcBef>
                <a:spcPts val="1800"/>
              </a:spcBef>
              <a:spcAft>
                <a:spcPts val="0"/>
              </a:spcAft>
              <a:buClr>
                <a:schemeClr val="lt1"/>
              </a:buClr>
              <a:buSzPts val="2800"/>
              <a:buChar char="•"/>
              <a:defRPr sz="2600"/>
            </a:pPr>
            <a:r>
              <a:rPr sz="2400"/>
              <a:t>Décrire pourquoi un score seuil doit être choisi en fonction du contexte local. </a:t>
            </a:r>
          </a:p>
          <a:p>
            <a:pPr marL="288925" lvl="0" indent="-250825" algn="l" rtl="0">
              <a:lnSpc>
                <a:spcPct val="100000"/>
              </a:lnSpc>
              <a:spcBef>
                <a:spcPts val="1800"/>
              </a:spcBef>
              <a:spcAft>
                <a:spcPts val="0"/>
              </a:spcAft>
              <a:buClr>
                <a:schemeClr val="lt1"/>
              </a:buClr>
              <a:buSzPts val="2800"/>
              <a:buChar char="•"/>
              <a:defRPr sz="2600"/>
            </a:pPr>
            <a:r>
              <a:rPr sz="2400"/>
              <a:t>Connaître certaines des stratégies de sélection du seuil et comment le score seuil du projet a été sélectionné.</a:t>
            </a:r>
          </a:p>
        </p:txBody>
      </p:sp>
      <p:sp>
        <p:nvSpPr>
          <p:cNvPr id="1934" name="Google Shape;1934;p4"/>
          <p:cNvSpPr txBox="1"/>
          <p:nvPr/>
        </p:nvSpPr>
        <p:spPr>
          <a:xfrm>
            <a:off x="445975" y="1180124"/>
            <a:ext cx="524521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3306A"/>
              </a:buClr>
              <a:buSzPts val="2800"/>
              <a:buFont typeface="Arial"/>
              <a:buNone/>
              <a:defRPr sz="2800">
                <a:solidFill>
                  <a:srgbClr val="03306A"/>
                </a:solidFill>
                <a:latin typeface="Arial"/>
                <a:ea typeface="Arial"/>
                <a:cs typeface="Arial"/>
                <a:sym typeface="Arial"/>
              </a:defRPr>
            </a:pPr>
            <a:r>
              <a:rPr sz="2400"/>
              <a:t>À la fin de ce module, les participants devraient pouvoir :</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Google Shape;1939;p5"/>
          <p:cNvSpPr txBox="1">
            <a:spLocks noGrp="1"/>
          </p:cNvSpPr>
          <p:nvPr>
            <p:ph type="title"/>
          </p:nvPr>
        </p:nvSpPr>
        <p:spPr>
          <a:xfrm>
            <a:off x="5019675" y="3544956"/>
            <a:ext cx="6213933" cy="887867"/>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2800"/>
              <a:buFont typeface="DM Sans Medium"/>
              <a:buNone/>
              <a:defRPr b="1"/>
            </a:pPr>
            <a:r>
              <a:t>INTRODUCTION À LA SÉLECTION DU SCORE SEUIL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Google Shape;1945;p6"/>
          <p:cNvSpPr txBox="1">
            <a:spLocks noGrp="1"/>
          </p:cNvSpPr>
          <p:nvPr>
            <p:ph type="body" idx="1"/>
          </p:nvPr>
        </p:nvSpPr>
        <p:spPr>
          <a:xfrm>
            <a:off x="968953" y="857251"/>
            <a:ext cx="10516200" cy="1508400"/>
          </a:xfrm>
          <a:prstGeom prst="rect">
            <a:avLst/>
          </a:prstGeom>
          <a:noFill/>
          <a:ln>
            <a:noFill/>
          </a:ln>
        </p:spPr>
        <p:txBody>
          <a:bodyPr spcFirstLastPara="1" wrap="square" lIns="0" tIns="45700" rIns="0" bIns="45700" anchor="t" anchorCtr="0">
            <a:normAutofit/>
          </a:bodyPr>
          <a:lstStyle/>
          <a:p>
            <a:pPr marL="233045" lvl="0" indent="0" algn="l" rtl="0">
              <a:lnSpc>
                <a:spcPct val="120000"/>
              </a:lnSpc>
              <a:spcBef>
                <a:spcPts val="1200"/>
              </a:spcBef>
              <a:spcAft>
                <a:spcPts val="0"/>
              </a:spcAft>
              <a:buClr>
                <a:srgbClr val="5C5F61"/>
              </a:buClr>
              <a:buSzPts val="1800"/>
              <a:buNone/>
              <a:defRPr sz="1900">
                <a:solidFill>
                  <a:schemeClr val="dk2"/>
                </a:solidFill>
              </a:defRPr>
            </a:pPr>
            <a:r>
              <a:t>Il s’agit d’une valeur numérique comprise entre</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t>0 et 100 (ou 0 et 1). </a:t>
            </a:r>
            <a:endParaRPr sz="1900">
              <a:solidFill>
                <a:schemeClr val="dk2"/>
              </a:solidFill>
            </a:endParaRPr>
          </a:p>
          <a:p>
            <a:pPr marL="233045" lvl="0" indent="0" algn="l" rtl="0">
              <a:lnSpc>
                <a:spcPct val="120000"/>
              </a:lnSpc>
              <a:spcBef>
                <a:spcPts val="1200"/>
              </a:spcBef>
              <a:spcAft>
                <a:spcPts val="0"/>
              </a:spcAft>
              <a:buClr>
                <a:srgbClr val="5C5F61"/>
              </a:buClr>
              <a:buSzPts val="1800"/>
              <a:buNone/>
              <a:defRPr sz="1900">
                <a:solidFill>
                  <a:schemeClr val="dk2"/>
                </a:solidFill>
              </a:defRPr>
            </a:pPr>
            <a:r>
              <a:t>Il convertit le résultat continu de la DAO (score d’anomalie) en un résultat binaire (une classification). </a:t>
            </a:r>
            <a:endParaRPr sz="1900">
              <a:solidFill>
                <a:schemeClr val="dk2"/>
              </a:solidFill>
            </a:endParaRPr>
          </a:p>
        </p:txBody>
      </p:sp>
      <p:sp>
        <p:nvSpPr>
          <p:cNvPr id="1946" name="Google Shape;1946;p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t>Qu’est-ce qu’un « score seuil » ?</a:t>
            </a:r>
          </a:p>
        </p:txBody>
      </p:sp>
      <p:sp>
        <p:nvSpPr>
          <p:cNvPr id="1947" name="Google Shape;1947;p6"/>
          <p:cNvSpPr txBox="1"/>
          <p:nvPr/>
        </p:nvSpPr>
        <p:spPr>
          <a:xfrm>
            <a:off x="1215750" y="2488197"/>
            <a:ext cx="9760500" cy="184661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1" indent="0" algn="l" rtl="0">
              <a:lnSpc>
                <a:spcPct val="100000"/>
              </a:lnSpc>
              <a:spcBef>
                <a:spcPts val="1200"/>
              </a:spcBef>
              <a:spcAft>
                <a:spcPts val="0"/>
              </a:spcAft>
              <a:buClr>
                <a:srgbClr val="000000"/>
              </a:buClr>
              <a:buSzPts val="1600"/>
              <a:buFont typeface="Arial"/>
              <a:buNone/>
              <a:defRPr sz="1800">
                <a:solidFill>
                  <a:schemeClr val="dk1"/>
                </a:solidFill>
                <a:latin typeface="Arial"/>
                <a:ea typeface="Arial"/>
                <a:cs typeface="Arial"/>
                <a:sym typeface="Arial"/>
              </a:defRPr>
            </a:pPr>
            <a:r>
              <a:rPr b="1"/>
              <a:t>La première classification : </a:t>
            </a:r>
            <a:r>
              <a:t>toute radiographie pulmonaire dont le score est </a:t>
            </a:r>
            <a:r>
              <a:rPr b="1"/>
              <a:t>supérieur</a:t>
            </a:r>
            <a:r>
              <a:t> à la valeur seuil est automatiquement classée comme « </a:t>
            </a:r>
            <a:r>
              <a: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TB</a:t>
            </a:r>
            <a:r>
              <a:t> » (ou similaire) par la DAO.</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2400"/>
              </a:spcBef>
              <a:spcAft>
                <a:spcPts val="1200"/>
              </a:spcAft>
              <a:buClr>
                <a:srgbClr val="000000"/>
              </a:buClr>
              <a:buSzPts val="1600"/>
              <a:buFont typeface="Arial"/>
              <a:buNone/>
              <a:defRPr>
                <a:solidFill>
                  <a:schemeClr val="dk1"/>
                </a:solidFill>
                <a:latin typeface="Arial"/>
                <a:ea typeface="Arial"/>
                <a:cs typeface="Arial"/>
                <a:sym typeface="Arial"/>
              </a:defRPr>
            </a:pPr>
            <a:r>
              <a:rPr sz="1800" b="1"/>
              <a:t>La deuxième classification : </a:t>
            </a:r>
            <a:r>
              <a:rPr sz="1800"/>
              <a:t>tous les rayons X dont le score est </a:t>
            </a:r>
            <a:r>
              <a:rPr sz="1800" b="1"/>
              <a:t>inférieur </a:t>
            </a:r>
            <a:r>
              <a:rPr sz="1800"/>
              <a:t>à la valeur seuil sont automatiquement classés </a:t>
            </a:r>
            <a:r>
              <a:rPr sz="1800" b="1"/>
              <a:t>comme « </a:t>
            </a:r>
            <a:r>
              <a:rPr sz="18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Non TB</a:t>
            </a:r>
            <a:r>
              <a:rPr sz="1800" b="1"/>
              <a:t> » </a:t>
            </a:r>
            <a:r>
              <a:rPr sz="1800"/>
              <a:t>(ou similaire) par la DAO.</a:t>
            </a:r>
            <a:r>
              <a:rPr sz="2000"/>
              <a:t> </a:t>
            </a:r>
            <a:r>
              <a:rPr sz="1800"/>
              <a:t> </a:t>
            </a:r>
            <a:endParaRPr sz="1600" b="0" i="0" u="none" strike="noStrike" cap="none">
              <a:solidFill>
                <a:schemeClr val="dk1"/>
              </a:solidFill>
              <a:latin typeface="Arial"/>
              <a:ea typeface="Arial"/>
              <a:cs typeface="Arial"/>
              <a:sym typeface="Arial"/>
            </a:endParaRPr>
          </a:p>
        </p:txBody>
      </p:sp>
      <p:sp>
        <p:nvSpPr>
          <p:cNvPr id="1948" name="Google Shape;1948;p6"/>
          <p:cNvSpPr txBox="1"/>
          <p:nvPr/>
        </p:nvSpPr>
        <p:spPr>
          <a:xfrm>
            <a:off x="1183428" y="4343839"/>
            <a:ext cx="10087250" cy="1815851"/>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1800"/>
              </a:spcBef>
              <a:spcAft>
                <a:spcPts val="0"/>
              </a:spcAft>
              <a:buClr>
                <a:srgbClr val="000000"/>
              </a:buClr>
              <a:buSzPts val="1900"/>
              <a:buFont typeface="Arial"/>
              <a:buNone/>
              <a:defRPr sz="1900">
                <a:solidFill>
                  <a:schemeClr val="dk2"/>
                </a:solidFill>
                <a:latin typeface="Arial"/>
                <a:ea typeface="Arial"/>
                <a:cs typeface="Arial"/>
                <a:sym typeface="Arial"/>
              </a:defRPr>
            </a:pPr>
            <a:r>
              <a:t>Toutes les images classées comme « </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TB</a:t>
            </a:r>
            <a:r>
              <a:t> » par la DAO doivent faire l’objet de tests de confirmation du diagnostic supplémentaires. </a:t>
            </a:r>
            <a:endParaRPr sz="1900" b="0" i="0" u="none" strike="noStrike" cap="none">
              <a:solidFill>
                <a:schemeClr val="dk2"/>
              </a:solidFill>
              <a:latin typeface="Arial"/>
              <a:ea typeface="Arial"/>
              <a:cs typeface="Arial"/>
              <a:sym typeface="Arial"/>
            </a:endParaRPr>
          </a:p>
          <a:p>
            <a:pPr marL="0" marR="0" lvl="1" indent="0" algn="l" rtl="0">
              <a:lnSpc>
                <a:spcPct val="100000"/>
              </a:lnSpc>
              <a:spcBef>
                <a:spcPts val="1800"/>
              </a:spcBef>
              <a:spcAft>
                <a:spcPts val="0"/>
              </a:spcAft>
              <a:buClr>
                <a:srgbClr val="000000"/>
              </a:buClr>
              <a:buSzPts val="1900"/>
              <a:buFont typeface="Arial"/>
              <a:buNone/>
              <a:defRPr sz="1900">
                <a:solidFill>
                  <a:schemeClr val="dk2"/>
                </a:solidFill>
                <a:latin typeface="Arial"/>
                <a:ea typeface="Arial"/>
                <a:cs typeface="Arial"/>
                <a:sym typeface="Arial"/>
              </a:defRPr>
            </a:pPr>
            <a:r>
              <a:t>Lorsque la classification de la DAO seule informe la décision de triage, </a:t>
            </a:r>
            <a:r>
              <a:rPr b="1"/>
              <a:t>le score seuil déterminera les résultats clés d’une intervention</a:t>
            </a:r>
            <a:r>
              <a:t>, tels que le nombre de </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tests</a:t>
            </a:r>
            <a:r>
              <a:t> de diagnostic de confirmation nécessaires.</a:t>
            </a:r>
            <a:endParaRPr sz="1900" b="0"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9"/>
          <p:cNvSpPr txBox="1">
            <a:spLocks noGrp="1"/>
          </p:cNvSpPr>
          <p:nvPr>
            <p:ph type="title"/>
          </p:nvPr>
        </p:nvSpPr>
        <p:spPr>
          <a:xfrm>
            <a:off x="561104" y="156112"/>
            <a:ext cx="11069791" cy="761795"/>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defRPr>
            </a:pPr>
            <a:r>
              <a:rPr sz="3200"/>
              <a:t>Concepts de base dans le choix du seuil</a:t>
            </a:r>
          </a:p>
        </p:txBody>
      </p:sp>
      <p:sp>
        <p:nvSpPr>
          <p:cNvPr id="1955" name="Google Shape;1955;p9"/>
          <p:cNvSpPr txBox="1">
            <a:spLocks noGrp="1"/>
          </p:cNvSpPr>
          <p:nvPr>
            <p:ph type="body" idx="1"/>
          </p:nvPr>
        </p:nvSpPr>
        <p:spPr>
          <a:xfrm>
            <a:off x="561103" y="882300"/>
            <a:ext cx="9456353" cy="1471939"/>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5C5F61"/>
              </a:buClr>
              <a:buSzPts val="2900"/>
              <a:buNone/>
              <a:defRPr sz="2000"/>
            </a:pPr>
            <a:r>
              <a:rPr sz="1800"/>
              <a:t>Lors de l’utilisation de la classification DAO seule pour déterminer les décisions de triage, un score seuil peut être choisi </a:t>
            </a:r>
            <a:r>
              <a:rPr sz="1800" b="1"/>
              <a:t>en fonction des objectifs programmatiques. </a:t>
            </a:r>
            <a:endParaRPr sz="1800"/>
          </a:p>
          <a:p>
            <a:pPr marL="0" lvl="0" indent="0" algn="l" rtl="0">
              <a:lnSpc>
                <a:spcPct val="120000"/>
              </a:lnSpc>
              <a:spcBef>
                <a:spcPts val="1200"/>
              </a:spcBef>
              <a:spcAft>
                <a:spcPts val="0"/>
              </a:spcAft>
              <a:buClr>
                <a:srgbClr val="5C5F61"/>
              </a:buClr>
              <a:buSzPts val="2900"/>
              <a:buNone/>
              <a:defRPr sz="2000"/>
            </a:pPr>
            <a:r>
              <a:rPr sz="1800"/>
              <a:t>Certains facteurs importants à prendre en compte lors de l’identification des objectifs programmatiques comprennent : </a:t>
            </a:r>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1200"/>
              </a:spcBef>
              <a:spcAft>
                <a:spcPts val="0"/>
              </a:spcAft>
              <a:buClr>
                <a:srgbClr val="5C5F61"/>
              </a:buClr>
              <a:buSzPts val="2900"/>
              <a:buNone/>
            </a:pPr>
            <a:endParaRPr sz="1600"/>
          </a:p>
        </p:txBody>
      </p:sp>
      <p:grpSp>
        <p:nvGrpSpPr>
          <p:cNvPr id="1956" name="Google Shape;1956;p9"/>
          <p:cNvGrpSpPr/>
          <p:nvPr/>
        </p:nvGrpSpPr>
        <p:grpSpPr>
          <a:xfrm>
            <a:off x="-3185347" y="1639102"/>
            <a:ext cx="12475452" cy="5183409"/>
            <a:chOff x="-4350712" y="-667370"/>
            <a:chExt cx="12475452" cy="5183409"/>
          </a:xfrm>
        </p:grpSpPr>
        <p:sp>
          <p:nvSpPr>
            <p:cNvPr id="1957" name="Google Shape;1957;p9"/>
            <p:cNvSpPr/>
            <p:nvPr/>
          </p:nvSpPr>
          <p:spPr>
            <a:xfrm>
              <a:off x="-4350712" y="-667370"/>
              <a:ext cx="5183409" cy="5183409"/>
            </a:xfrm>
            <a:prstGeom prst="blockArc">
              <a:avLst>
                <a:gd name="adj1" fmla="val 18900000"/>
                <a:gd name="adj2" fmla="val 2700000"/>
                <a:gd name="adj3" fmla="val 417"/>
              </a:avLst>
            </a:prstGeom>
            <a:noFill/>
            <a:ln w="25400" cap="flat" cmpd="sng">
              <a:solidFill>
                <a:srgbClr val="23BF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58" name="Google Shape;1958;p9"/>
            <p:cNvSpPr/>
            <p:nvPr/>
          </p:nvSpPr>
          <p:spPr>
            <a:xfrm>
              <a:off x="436225" y="295885"/>
              <a:ext cx="7688515"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59" name="Google Shape;1959;p9"/>
            <p:cNvSpPr txBox="1"/>
            <p:nvPr/>
          </p:nvSpPr>
          <p:spPr>
            <a:xfrm>
              <a:off x="436225" y="295885"/>
              <a:ext cx="7688515"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Précision (sensibilité, spécificité)</a:t>
              </a:r>
              <a:endParaRPr sz="1200" b="0" i="0" u="none" strike="noStrike" cap="none">
                <a:solidFill>
                  <a:srgbClr val="000000"/>
                </a:solidFill>
                <a:latin typeface="Arial"/>
                <a:ea typeface="Arial"/>
                <a:cs typeface="Arial"/>
                <a:sym typeface="Arial"/>
              </a:endParaRPr>
            </a:p>
          </p:txBody>
        </p:sp>
        <p:sp>
          <p:nvSpPr>
            <p:cNvPr id="1960" name="Google Shape;1960;p9"/>
            <p:cNvSpPr/>
            <p:nvPr/>
          </p:nvSpPr>
          <p:spPr>
            <a:xfrm>
              <a:off x="66176" y="221875"/>
              <a:ext cx="740098" cy="740098"/>
            </a:xfrm>
            <a:prstGeom prst="ellipse">
              <a:avLst/>
            </a:prstGeom>
            <a:blipFill rotWithShape="1">
              <a:blip r:embed="rId3">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1" name="Google Shape;1961;p9"/>
            <p:cNvSpPr/>
            <p:nvPr/>
          </p:nvSpPr>
          <p:spPr>
            <a:xfrm>
              <a:off x="775677" y="1184158"/>
              <a:ext cx="7349063"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2" name="Google Shape;1962;p9"/>
            <p:cNvSpPr txBox="1"/>
            <p:nvPr/>
          </p:nvSpPr>
          <p:spPr>
            <a:xfrm>
              <a:off x="775677" y="1184158"/>
              <a:ext cx="7349063"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Rentabilité</a:t>
              </a:r>
              <a:endParaRPr sz="1200" b="0" i="0" u="none" strike="noStrike" cap="none">
                <a:solidFill>
                  <a:srgbClr val="000000"/>
                </a:solidFill>
                <a:latin typeface="Arial"/>
                <a:ea typeface="Arial"/>
                <a:cs typeface="Arial"/>
                <a:sym typeface="Arial"/>
              </a:endParaRPr>
            </a:p>
          </p:txBody>
        </p:sp>
        <p:sp>
          <p:nvSpPr>
            <p:cNvPr id="1963" name="Google Shape;1963;p9"/>
            <p:cNvSpPr/>
            <p:nvPr/>
          </p:nvSpPr>
          <p:spPr>
            <a:xfrm>
              <a:off x="405628" y="1110148"/>
              <a:ext cx="740098" cy="740098"/>
            </a:xfrm>
            <a:prstGeom prst="ellipse">
              <a:avLst/>
            </a:prstGeom>
            <a:blipFill rotWithShape="1">
              <a:blip r:embed="rId4">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4" name="Google Shape;1964;p9"/>
            <p:cNvSpPr/>
            <p:nvPr/>
          </p:nvSpPr>
          <p:spPr>
            <a:xfrm>
              <a:off x="775677" y="2072430"/>
              <a:ext cx="7349063"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5" name="Google Shape;1965;p9"/>
            <p:cNvSpPr txBox="1"/>
            <p:nvPr/>
          </p:nvSpPr>
          <p:spPr>
            <a:xfrm>
              <a:off x="775677" y="2072430"/>
              <a:ext cx="7349063"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Taux de tests positifs</a:t>
              </a:r>
              <a:endParaRPr sz="1200" b="0" i="0" u="none" strike="noStrike" cap="none">
                <a:solidFill>
                  <a:srgbClr val="000000"/>
                </a:solidFill>
                <a:latin typeface="Arial"/>
                <a:ea typeface="Arial"/>
                <a:cs typeface="Arial"/>
                <a:sym typeface="Arial"/>
              </a:endParaRPr>
            </a:p>
          </p:txBody>
        </p:sp>
        <p:sp>
          <p:nvSpPr>
            <p:cNvPr id="1966" name="Google Shape;1966;p9"/>
            <p:cNvSpPr/>
            <p:nvPr/>
          </p:nvSpPr>
          <p:spPr>
            <a:xfrm>
              <a:off x="405628" y="1998420"/>
              <a:ext cx="740098" cy="740098"/>
            </a:xfrm>
            <a:prstGeom prst="ellipse">
              <a:avLst/>
            </a:prstGeom>
            <a:blipFill rotWithShape="1">
              <a:blip r:embed="rId5">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7" name="Google Shape;1967;p9"/>
            <p:cNvSpPr/>
            <p:nvPr/>
          </p:nvSpPr>
          <p:spPr>
            <a:xfrm>
              <a:off x="436225" y="2960703"/>
              <a:ext cx="7688515"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968" name="Google Shape;1968;p9"/>
            <p:cNvSpPr txBox="1"/>
            <p:nvPr/>
          </p:nvSpPr>
          <p:spPr>
            <a:xfrm>
              <a:off x="436225" y="2960703"/>
              <a:ext cx="7688515"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Capacité de test de confirmation</a:t>
              </a:r>
              <a:endParaRPr sz="1200" b="0" i="0" u="none" strike="noStrike" cap="none">
                <a:solidFill>
                  <a:srgbClr val="000000"/>
                </a:solidFill>
                <a:latin typeface="Arial"/>
                <a:ea typeface="Arial"/>
                <a:cs typeface="Arial"/>
                <a:sym typeface="Arial"/>
              </a:endParaRPr>
            </a:p>
          </p:txBody>
        </p:sp>
        <p:sp>
          <p:nvSpPr>
            <p:cNvPr id="1969" name="Google Shape;1969;p9"/>
            <p:cNvSpPr/>
            <p:nvPr/>
          </p:nvSpPr>
          <p:spPr>
            <a:xfrm>
              <a:off x="66176" y="2886693"/>
              <a:ext cx="740098" cy="740098"/>
            </a:xfrm>
            <a:prstGeom prst="ellipse">
              <a:avLst/>
            </a:prstGeom>
            <a:blipFill rotWithShape="1">
              <a:blip r:embed="rId6">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7"/>
          <p:cNvSpPr txBox="1">
            <a:spLocks noGrp="1"/>
          </p:cNvSpPr>
          <p:nvPr>
            <p:ph type="title"/>
          </p:nvPr>
        </p:nvSpPr>
        <p:spPr>
          <a:xfrm>
            <a:off x="1" y="198656"/>
            <a:ext cx="6096000" cy="1041751"/>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3600"/>
              <a:buFont typeface="Arial"/>
              <a:buNone/>
              <a:defRPr sz="3600"/>
            </a:pPr>
            <a:r>
              <a:rPr sz="3200"/>
              <a:t>Impact du choix du seuil</a:t>
            </a:r>
          </a:p>
        </p:txBody>
      </p:sp>
      <p:sp>
        <p:nvSpPr>
          <p:cNvPr id="1975" name="Google Shape;1975;p7"/>
          <p:cNvSpPr txBox="1">
            <a:spLocks noGrp="1"/>
          </p:cNvSpPr>
          <p:nvPr>
            <p:ph type="body" idx="1"/>
          </p:nvPr>
        </p:nvSpPr>
        <p:spPr>
          <a:xfrm>
            <a:off x="228232" y="1971202"/>
            <a:ext cx="5680800" cy="4167300"/>
          </a:xfrm>
          <a:prstGeom prst="rect">
            <a:avLst/>
          </a:prstGeom>
          <a:noFill/>
          <a:ln>
            <a:noFill/>
          </a:ln>
        </p:spPr>
        <p:txBody>
          <a:bodyPr spcFirstLastPara="1" wrap="square" lIns="0" tIns="45700" rIns="0" bIns="45700" anchor="t" anchorCtr="0">
            <a:normAutofit/>
          </a:bodyPr>
          <a:lstStyle/>
          <a:p>
            <a:pPr marL="38100" lvl="0" indent="0" algn="l" rtl="0">
              <a:lnSpc>
                <a:spcPct val="110000"/>
              </a:lnSpc>
              <a:spcBef>
                <a:spcPts val="0"/>
              </a:spcBef>
              <a:spcAft>
                <a:spcPts val="0"/>
              </a:spcAft>
              <a:buClr>
                <a:srgbClr val="262626"/>
              </a:buClr>
              <a:buSzPts val="2200"/>
              <a:buNone/>
              <a:defRPr sz="2200">
                <a:solidFill>
                  <a:srgbClr val="262626"/>
                </a:solidFill>
              </a:defRPr>
            </a:pPr>
            <a:r>
              <a:rPr sz="2000"/>
              <a:t>En général, un score seuil </a:t>
            </a:r>
            <a:r>
              <a:rPr sz="2000" b="1"/>
              <a:t>bas</a:t>
            </a:r>
            <a:r>
              <a:rPr sz="2000"/>
              <a:t> signifie :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b="1"/>
              <a:t>Haute</a:t>
            </a:r>
            <a:r>
              <a:rPr sz="1800"/>
              <a:t> sensibilité mais </a:t>
            </a:r>
            <a:r>
              <a:rPr sz="1800" b="1"/>
              <a:t>faible</a:t>
            </a:r>
            <a:r>
              <a:rPr sz="1800"/>
              <a:t> spécificité </a:t>
            </a:r>
          </a:p>
          <a:p>
            <a:pPr marL="796925" lvl="2" indent="-188912" algn="l" rtl="0">
              <a:lnSpc>
                <a:spcPct val="100000"/>
              </a:lnSpc>
              <a:spcBef>
                <a:spcPts val="1800"/>
              </a:spcBef>
              <a:spcAft>
                <a:spcPts val="0"/>
              </a:spcAft>
              <a:buClr>
                <a:srgbClr val="262626"/>
              </a:buClr>
              <a:buSzPts val="1800"/>
              <a:buChar char="•"/>
              <a:defRPr sz="1800">
                <a:solidFill>
                  <a:srgbClr val="262626"/>
                </a:solidFill>
              </a:defRPr>
            </a:pPr>
            <a:r>
              <a:rPr sz="1600"/>
              <a:t>Plus grand est le nombre de radiographies avec des scores supérieurs au seuil, plus faible sera la proportion d’entre avec une tuberculose basée sur un test de diagnostic.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a:t>Besoin de tester </a:t>
            </a:r>
            <a:r>
              <a:rPr sz="1800" b="1"/>
              <a:t>plus</a:t>
            </a:r>
            <a:r>
              <a:rPr sz="1800"/>
              <a:t> de personnes pour trouver un cas positif, et donc besoin de plus de tests de diagnostic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a:t>Augmentation de la probabilité de </a:t>
            </a:r>
            <a:r>
              <a:rPr sz="1800" b="1"/>
              <a:t>surdiagnostic</a:t>
            </a:r>
            <a:r>
              <a:rPr sz="1800"/>
              <a:t> de la tuberculose </a:t>
            </a:r>
          </a:p>
          <a:p>
            <a:pPr marL="288925" lvl="0" indent="-73025" algn="l" rtl="0">
              <a:lnSpc>
                <a:spcPct val="110000"/>
              </a:lnSpc>
              <a:spcBef>
                <a:spcPts val="1000"/>
              </a:spcBef>
              <a:spcAft>
                <a:spcPts val="0"/>
              </a:spcAft>
              <a:buClr>
                <a:schemeClr val="lt1"/>
              </a:buClr>
              <a:buSzPts val="2800"/>
              <a:buNone/>
            </a:pPr>
            <a:endParaRPr sz="2400">
              <a:solidFill>
                <a:srgbClr val="262626"/>
              </a:solidFill>
            </a:endParaRPr>
          </a:p>
        </p:txBody>
      </p:sp>
      <p:sp>
        <p:nvSpPr>
          <p:cNvPr id="1976" name="Google Shape;1976;p7"/>
          <p:cNvSpPr txBox="1"/>
          <p:nvPr/>
        </p:nvSpPr>
        <p:spPr>
          <a:xfrm>
            <a:off x="6283073" y="1971202"/>
            <a:ext cx="5680695" cy="4090153"/>
          </a:xfrm>
          <a:prstGeom prst="rect">
            <a:avLst/>
          </a:prstGeom>
          <a:noFill/>
          <a:ln>
            <a:noFill/>
          </a:ln>
        </p:spPr>
        <p:txBody>
          <a:bodyPr spcFirstLastPara="1" wrap="square" lIns="0" tIns="45700" rIns="0" bIns="45700" anchor="t" anchorCtr="0">
            <a:normAutofit/>
          </a:bodyPr>
          <a:lstStyle/>
          <a:p>
            <a:pPr marL="38100" marR="0" lvl="0" indent="0" algn="l" rtl="0">
              <a:lnSpc>
                <a:spcPct val="110000"/>
              </a:lnSpc>
              <a:spcBef>
                <a:spcPts val="0"/>
              </a:spcBef>
              <a:spcAft>
                <a:spcPts val="0"/>
              </a:spcAft>
              <a:buClr>
                <a:schemeClr val="lt1"/>
              </a:buClr>
              <a:buSzPts val="2200"/>
              <a:buFont typeface="Arial"/>
              <a:buNone/>
              <a:defRPr sz="2200">
                <a:solidFill>
                  <a:schemeClr val="lt1"/>
                </a:solidFill>
                <a:latin typeface="Arial"/>
                <a:ea typeface="Arial"/>
                <a:cs typeface="Arial"/>
                <a:sym typeface="Arial"/>
              </a:defRPr>
            </a:pPr>
            <a:r>
              <a:rPr sz="2000"/>
              <a:t>En général, un score seuil </a:t>
            </a:r>
            <a:r>
              <a:rPr sz="2000" b="1"/>
              <a:t>haut</a:t>
            </a:r>
            <a:r>
              <a:rPr sz="2000"/>
              <a:t> signifie : </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b="1"/>
              <a:t>Faible</a:t>
            </a:r>
            <a:r>
              <a:rPr sz="1800"/>
              <a:t> sensibilité mais </a:t>
            </a:r>
            <a:r>
              <a:rPr sz="1800" b="1"/>
              <a:t>haute</a:t>
            </a:r>
            <a:r>
              <a:rPr sz="1800"/>
              <a:t> spécificité</a:t>
            </a:r>
            <a:endParaRPr sz="1200" b="0" i="0" u="none" strike="noStrike" cap="none">
              <a:solidFill>
                <a:srgbClr val="000000"/>
              </a:solidFill>
              <a:latin typeface="Arial"/>
              <a:ea typeface="Arial"/>
              <a:cs typeface="Arial"/>
              <a:sym typeface="Arial"/>
            </a:endParaRPr>
          </a:p>
          <a:p>
            <a:pPr marL="796925" marR="0" lvl="2" indent="-188912" algn="l" rtl="0">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pPr>
            <a:r>
              <a:rPr sz="1600"/>
              <a:t>Plus grand est le nombre de radiographies en dessous du seuil, plus grande est la proportion de personnes avec une tuberculose basée sur un test de diagnostic.</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a:t>Besoin de tester </a:t>
            </a:r>
            <a:r>
              <a:rPr sz="1800" b="1"/>
              <a:t>moins de</a:t>
            </a:r>
            <a:r>
              <a:rPr sz="1800"/>
              <a:t> personnes pour trouver un cas positif, et donc besoin de moins de tests de diagnostic </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a:t>Augmentation de la probabilité de </a:t>
            </a:r>
            <a:r>
              <a:rPr sz="1800" b="1"/>
              <a:t>sous-diagnostic/de cas manqués </a:t>
            </a:r>
            <a:r>
              <a:rPr sz="1800"/>
              <a:t>de tuberculose </a:t>
            </a:r>
            <a:endParaRPr sz="1200" b="0" i="0" u="none" strike="noStrike" cap="none">
              <a:solidFill>
                <a:srgbClr val="000000"/>
              </a:solidFill>
              <a:latin typeface="Arial"/>
              <a:ea typeface="Arial"/>
              <a:cs typeface="Arial"/>
              <a:sym typeface="Arial"/>
            </a:endParaRPr>
          </a:p>
          <a:p>
            <a:pPr marL="515938" marR="0" lvl="1" indent="-61911" algn="l" rtl="0">
              <a:lnSpc>
                <a:spcPct val="100000"/>
              </a:lnSpc>
              <a:spcBef>
                <a:spcPts val="1800"/>
              </a:spcBef>
              <a:spcAft>
                <a:spcPts val="0"/>
              </a:spcAft>
              <a:buClr>
                <a:srgbClr val="262626"/>
              </a:buClr>
              <a:buSzPts val="2000"/>
              <a:buFont typeface="Arial"/>
              <a:buNone/>
            </a:pPr>
            <a:endParaRPr sz="1800" b="1" i="0" u="none" strike="noStrike" cap="none">
              <a:solidFill>
                <a:schemeClr val="lt1"/>
              </a:solidFill>
              <a:latin typeface="Arial"/>
              <a:ea typeface="Arial"/>
              <a:cs typeface="Arial"/>
              <a:sym typeface="Arial"/>
            </a:endParaRPr>
          </a:p>
          <a:p>
            <a:pPr marL="515938" marR="0" lvl="1" indent="-61911" algn="l" rtl="0">
              <a:lnSpc>
                <a:spcPct val="100000"/>
              </a:lnSpc>
              <a:spcBef>
                <a:spcPts val="1800"/>
              </a:spcBef>
              <a:spcAft>
                <a:spcPts val="0"/>
              </a:spcAft>
              <a:buClr>
                <a:srgbClr val="262626"/>
              </a:buClr>
              <a:buSzPts val="2000"/>
              <a:buFont typeface="Arial"/>
              <a:buNone/>
            </a:pPr>
            <a:endParaRPr sz="1800" b="1" i="0" u="none" strike="noStrike" cap="none">
              <a:solidFill>
                <a:schemeClr val="lt1"/>
              </a:solidFill>
              <a:latin typeface="Arial"/>
              <a:ea typeface="Arial"/>
              <a:cs typeface="Arial"/>
              <a:sym typeface="Arial"/>
            </a:endParaRPr>
          </a:p>
          <a:p>
            <a:pPr marL="38100" marR="0" lvl="0" indent="0" algn="l" rtl="0">
              <a:lnSpc>
                <a:spcPct val="110000"/>
              </a:lnSpc>
              <a:spcBef>
                <a:spcPts val="1000"/>
              </a:spcBef>
              <a:spcAft>
                <a:spcPts val="0"/>
              </a:spcAft>
              <a:buClr>
                <a:srgbClr val="262626"/>
              </a:buClr>
              <a:buSzPts val="2200"/>
              <a:buFont typeface="Arial"/>
              <a:buNone/>
            </a:pPr>
            <a:endParaRPr sz="2000" b="0" i="0" u="none" strike="noStrike" cap="none">
              <a:solidFill>
                <a:schemeClr val="lt1"/>
              </a:solidFill>
              <a:latin typeface="Arial"/>
              <a:ea typeface="Arial"/>
              <a:cs typeface="Arial"/>
              <a:sym typeface="Arial"/>
            </a:endParaRPr>
          </a:p>
        </p:txBody>
      </p:sp>
      <p:sp>
        <p:nvSpPr>
          <p:cNvPr id="1977" name="Google Shape;1977;p7"/>
          <p:cNvSpPr/>
          <p:nvPr/>
        </p:nvSpPr>
        <p:spPr>
          <a:xfrm>
            <a:off x="6339221" y="134911"/>
            <a:ext cx="5680695" cy="1581463"/>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Arial"/>
                <a:ea typeface="Arial"/>
                <a:cs typeface="Arial"/>
                <a:sym typeface="Arial"/>
              </a:defRPr>
            </a:pPr>
            <a:r>
              <a:rPr sz="2000"/>
              <a:t>Il existe un compromis clair entre les considérations clés pour les programmes, il est donc important qu’un score seuil soit défini de manière informée. </a:t>
            </a:r>
            <a:endParaRPr sz="1200" b="0" i="0" u="none" strike="noStrike" cap="none">
              <a:solidFill>
                <a:srgbClr val="000000"/>
              </a:solidFill>
              <a:latin typeface="Arial"/>
              <a:ea typeface="Arial"/>
              <a:cs typeface="Arial"/>
              <a:sym typeface="Arial"/>
            </a:endParaRPr>
          </a:p>
        </p:txBody>
      </p:sp>
      <p:cxnSp>
        <p:nvCxnSpPr>
          <p:cNvPr id="1978" name="Google Shape;1978;p7"/>
          <p:cNvCxnSpPr/>
          <p:nvPr/>
        </p:nvCxnSpPr>
        <p:spPr>
          <a:xfrm>
            <a:off x="556591" y="1437861"/>
            <a:ext cx="4856922" cy="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p8"/>
          <p:cNvSpPr txBox="1"/>
          <p:nvPr/>
        </p:nvSpPr>
        <p:spPr>
          <a:xfrm>
            <a:off x="1931718" y="65734"/>
            <a:ext cx="928658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defRPr sz="3200" b="1">
                <a:solidFill>
                  <a:srgbClr val="5F6163"/>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defRPr>
            </a:pPr>
            <a:r>
              <a:rPr sz="2000"/>
              <a:t>Les compromis du score seuil en action</a:t>
            </a:r>
            <a:endParaRPr sz="1050" b="0" i="0" u="none" strike="noStrike" cap="none">
              <a:solidFill>
                <a:srgbClr val="000000"/>
              </a:solidFill>
              <a:latin typeface="Arial"/>
              <a:ea typeface="Arial"/>
              <a:cs typeface="Arial"/>
              <a:sym typeface="Arial"/>
            </a:endParaRPr>
          </a:p>
        </p:txBody>
      </p:sp>
      <p:grpSp>
        <p:nvGrpSpPr>
          <p:cNvPr id="1985" name="Google Shape;1985;p8"/>
          <p:cNvGrpSpPr/>
          <p:nvPr/>
        </p:nvGrpSpPr>
        <p:grpSpPr>
          <a:xfrm>
            <a:off x="1856061" y="730380"/>
            <a:ext cx="9439046" cy="1020047"/>
            <a:chOff x="1377976" y="1002086"/>
            <a:chExt cx="9741543" cy="1020047"/>
          </a:xfrm>
        </p:grpSpPr>
        <p:sp>
          <p:nvSpPr>
            <p:cNvPr id="1986" name="Google Shape;1986;p8"/>
            <p:cNvSpPr/>
            <p:nvPr/>
          </p:nvSpPr>
          <p:spPr>
            <a:xfrm>
              <a:off x="1377976" y="1002086"/>
              <a:ext cx="9740357" cy="1020047"/>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Arial"/>
                <a:ea typeface="Arial"/>
                <a:cs typeface="Arial"/>
                <a:sym typeface="Arial"/>
              </a:endParaRPr>
            </a:p>
          </p:txBody>
        </p:sp>
        <p:grpSp>
          <p:nvGrpSpPr>
            <p:cNvPr id="1987" name="Google Shape;1987;p8"/>
            <p:cNvGrpSpPr/>
            <p:nvPr/>
          </p:nvGrpSpPr>
          <p:grpSpPr>
            <a:xfrm>
              <a:off x="1377976" y="1067801"/>
              <a:ext cx="9741543" cy="885519"/>
              <a:chOff x="1377976" y="1067801"/>
              <a:chExt cx="9741543" cy="885519"/>
            </a:xfrm>
          </p:grpSpPr>
          <p:pic>
            <p:nvPicPr>
              <p:cNvPr id="1988" name="Google Shape;1988;p8" descr="User with solid fill"/>
              <p:cNvPicPr preferRelativeResize="0"/>
              <p:nvPr/>
            </p:nvPicPr>
            <p:blipFill rotWithShape="1">
              <a:blip r:embed="rId3">
                <a:alphaModFix/>
              </a:blip>
              <a:srcRect/>
              <a:stretch/>
            </p:blipFill>
            <p:spPr>
              <a:xfrm>
                <a:off x="1377976" y="1067804"/>
                <a:ext cx="702733" cy="702733"/>
              </a:xfrm>
              <a:prstGeom prst="rect">
                <a:avLst/>
              </a:prstGeom>
              <a:noFill/>
              <a:ln>
                <a:noFill/>
              </a:ln>
            </p:spPr>
          </p:pic>
          <p:pic>
            <p:nvPicPr>
              <p:cNvPr id="1989" name="Google Shape;1989;p8" descr="User with solid fill"/>
              <p:cNvPicPr preferRelativeResize="0"/>
              <p:nvPr/>
            </p:nvPicPr>
            <p:blipFill rotWithShape="1">
              <a:blip r:embed="rId4">
                <a:alphaModFix/>
              </a:blip>
              <a:srcRect/>
              <a:stretch/>
            </p:blipFill>
            <p:spPr>
              <a:xfrm>
                <a:off x="2736627" y="1067811"/>
                <a:ext cx="702733" cy="702733"/>
              </a:xfrm>
              <a:prstGeom prst="rect">
                <a:avLst/>
              </a:prstGeom>
              <a:noFill/>
              <a:ln>
                <a:noFill/>
              </a:ln>
            </p:spPr>
          </p:pic>
          <p:pic>
            <p:nvPicPr>
              <p:cNvPr id="1990" name="Google Shape;1990;p8" descr="User with solid fill"/>
              <p:cNvPicPr preferRelativeResize="0"/>
              <p:nvPr/>
            </p:nvPicPr>
            <p:blipFill rotWithShape="1">
              <a:blip r:embed="rId4">
                <a:alphaModFix/>
              </a:blip>
              <a:srcRect/>
              <a:stretch/>
            </p:blipFill>
            <p:spPr>
              <a:xfrm>
                <a:off x="3390833" y="1067810"/>
                <a:ext cx="702733" cy="702733"/>
              </a:xfrm>
              <a:prstGeom prst="rect">
                <a:avLst/>
              </a:prstGeom>
              <a:noFill/>
              <a:ln>
                <a:noFill/>
              </a:ln>
            </p:spPr>
          </p:pic>
          <p:pic>
            <p:nvPicPr>
              <p:cNvPr id="1991" name="Google Shape;1991;p8" descr="User with solid fill"/>
              <p:cNvPicPr preferRelativeResize="0"/>
              <p:nvPr/>
            </p:nvPicPr>
            <p:blipFill rotWithShape="1">
              <a:blip r:embed="rId4">
                <a:alphaModFix/>
              </a:blip>
              <a:srcRect/>
              <a:stretch/>
            </p:blipFill>
            <p:spPr>
              <a:xfrm>
                <a:off x="3998478" y="1067810"/>
                <a:ext cx="702733" cy="702733"/>
              </a:xfrm>
              <a:prstGeom prst="rect">
                <a:avLst/>
              </a:prstGeom>
              <a:noFill/>
              <a:ln>
                <a:noFill/>
              </a:ln>
            </p:spPr>
          </p:pic>
          <p:pic>
            <p:nvPicPr>
              <p:cNvPr id="1992" name="Google Shape;1992;p8" descr="User with solid fill"/>
              <p:cNvPicPr preferRelativeResize="0"/>
              <p:nvPr/>
            </p:nvPicPr>
            <p:blipFill rotWithShape="1">
              <a:blip r:embed="rId4">
                <a:alphaModFix/>
              </a:blip>
              <a:srcRect/>
              <a:stretch/>
            </p:blipFill>
            <p:spPr>
              <a:xfrm>
                <a:off x="5301719" y="1067809"/>
                <a:ext cx="702733" cy="702733"/>
              </a:xfrm>
              <a:prstGeom prst="rect">
                <a:avLst/>
              </a:prstGeom>
              <a:noFill/>
              <a:ln>
                <a:noFill/>
              </a:ln>
            </p:spPr>
          </p:pic>
          <p:pic>
            <p:nvPicPr>
              <p:cNvPr id="1993" name="Google Shape;1993;p8" descr="User with solid fill"/>
              <p:cNvPicPr preferRelativeResize="0"/>
              <p:nvPr/>
            </p:nvPicPr>
            <p:blipFill rotWithShape="1">
              <a:blip r:embed="rId4">
                <a:alphaModFix/>
              </a:blip>
              <a:srcRect/>
              <a:stretch/>
            </p:blipFill>
            <p:spPr>
              <a:xfrm>
                <a:off x="6601037" y="1067808"/>
                <a:ext cx="702733" cy="702733"/>
              </a:xfrm>
              <a:prstGeom prst="rect">
                <a:avLst/>
              </a:prstGeom>
              <a:noFill/>
              <a:ln>
                <a:noFill/>
              </a:ln>
            </p:spPr>
          </p:pic>
          <p:pic>
            <p:nvPicPr>
              <p:cNvPr id="1994" name="Google Shape;1994;p8" descr="User with solid fill"/>
              <p:cNvPicPr preferRelativeResize="0"/>
              <p:nvPr/>
            </p:nvPicPr>
            <p:blipFill rotWithShape="1">
              <a:blip r:embed="rId4">
                <a:alphaModFix/>
              </a:blip>
              <a:srcRect/>
              <a:stretch/>
            </p:blipFill>
            <p:spPr>
              <a:xfrm>
                <a:off x="7828340" y="1067805"/>
                <a:ext cx="702733" cy="702733"/>
              </a:xfrm>
              <a:prstGeom prst="rect">
                <a:avLst/>
              </a:prstGeom>
              <a:noFill/>
              <a:ln>
                <a:noFill/>
              </a:ln>
            </p:spPr>
          </p:pic>
          <p:pic>
            <p:nvPicPr>
              <p:cNvPr id="1995" name="Google Shape;1995;p8" descr="User with solid fill"/>
              <p:cNvPicPr preferRelativeResize="0"/>
              <p:nvPr/>
            </p:nvPicPr>
            <p:blipFill rotWithShape="1">
              <a:blip r:embed="rId4">
                <a:alphaModFix/>
              </a:blip>
              <a:srcRect/>
              <a:stretch/>
            </p:blipFill>
            <p:spPr>
              <a:xfrm>
                <a:off x="8470533" y="1067804"/>
                <a:ext cx="702733" cy="702733"/>
              </a:xfrm>
              <a:prstGeom prst="rect">
                <a:avLst/>
              </a:prstGeom>
              <a:noFill/>
              <a:ln>
                <a:noFill/>
              </a:ln>
            </p:spPr>
          </p:pic>
          <p:pic>
            <p:nvPicPr>
              <p:cNvPr id="1996" name="Google Shape;1996;p8" descr="User with solid fill"/>
              <p:cNvPicPr preferRelativeResize="0"/>
              <p:nvPr/>
            </p:nvPicPr>
            <p:blipFill rotWithShape="1">
              <a:blip r:embed="rId4">
                <a:alphaModFix/>
              </a:blip>
              <a:srcRect/>
              <a:stretch/>
            </p:blipFill>
            <p:spPr>
              <a:xfrm>
                <a:off x="9753928" y="1067802"/>
                <a:ext cx="702733" cy="702733"/>
              </a:xfrm>
              <a:prstGeom prst="rect">
                <a:avLst/>
              </a:prstGeom>
              <a:noFill/>
              <a:ln>
                <a:noFill/>
              </a:ln>
            </p:spPr>
          </p:pic>
          <p:pic>
            <p:nvPicPr>
              <p:cNvPr id="1997" name="Google Shape;1997;p8" descr="User with solid fill"/>
              <p:cNvPicPr preferRelativeResize="0"/>
              <p:nvPr/>
            </p:nvPicPr>
            <p:blipFill rotWithShape="1">
              <a:blip r:embed="rId4">
                <a:alphaModFix/>
              </a:blip>
              <a:srcRect/>
              <a:stretch/>
            </p:blipFill>
            <p:spPr>
              <a:xfrm>
                <a:off x="10415600" y="1067801"/>
                <a:ext cx="702733" cy="702733"/>
              </a:xfrm>
              <a:prstGeom prst="rect">
                <a:avLst/>
              </a:prstGeom>
              <a:noFill/>
              <a:ln>
                <a:noFill/>
              </a:ln>
            </p:spPr>
          </p:pic>
          <p:sp>
            <p:nvSpPr>
              <p:cNvPr id="1998" name="Google Shape;1998;p8"/>
              <p:cNvSpPr txBox="1"/>
              <p:nvPr/>
            </p:nvSpPr>
            <p:spPr>
              <a:xfrm>
                <a:off x="1518835" y="1607781"/>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49</a:t>
                </a:r>
                <a:endParaRPr sz="1050" b="0" i="0" u="none" strike="noStrike" cap="none">
                  <a:solidFill>
                    <a:srgbClr val="000000"/>
                  </a:solidFill>
                  <a:latin typeface="Arial"/>
                  <a:ea typeface="Arial"/>
                  <a:cs typeface="Arial"/>
                  <a:sym typeface="Arial"/>
                </a:endParaRPr>
              </a:p>
            </p:txBody>
          </p:sp>
          <p:grpSp>
            <p:nvGrpSpPr>
              <p:cNvPr id="1999" name="Google Shape;1999;p8"/>
              <p:cNvGrpSpPr/>
              <p:nvPr/>
            </p:nvGrpSpPr>
            <p:grpSpPr>
              <a:xfrm>
                <a:off x="2033894" y="1067811"/>
                <a:ext cx="702733" cy="885509"/>
                <a:chOff x="1678675" y="1066799"/>
                <a:chExt cx="702733" cy="885509"/>
              </a:xfrm>
            </p:grpSpPr>
            <p:pic>
              <p:nvPicPr>
                <p:cNvPr id="2000" name="Google Shape;2000;p8" descr="User with solid fill"/>
                <p:cNvPicPr preferRelativeResize="0"/>
                <p:nvPr/>
              </p:nvPicPr>
              <p:blipFill rotWithShape="1">
                <a:blip r:embed="rId4">
                  <a:alphaModFix/>
                </a:blip>
                <a:srcRect/>
                <a:stretch/>
              </p:blipFill>
              <p:spPr>
                <a:xfrm>
                  <a:off x="1678675" y="1066799"/>
                  <a:ext cx="702733" cy="702733"/>
                </a:xfrm>
                <a:prstGeom prst="rect">
                  <a:avLst/>
                </a:prstGeom>
                <a:noFill/>
                <a:ln>
                  <a:noFill/>
                </a:ln>
              </p:spPr>
            </p:pic>
            <p:sp>
              <p:nvSpPr>
                <p:cNvPr id="2001" name="Google Shape;2001;p8"/>
                <p:cNvSpPr txBox="1"/>
                <p:nvPr/>
              </p:nvSpPr>
              <p:spPr>
                <a:xfrm>
                  <a:off x="1812630" y="1613794"/>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39</a:t>
                  </a:r>
                  <a:endParaRPr sz="1050" b="0" i="0" u="none" strike="noStrike" cap="none">
                    <a:solidFill>
                      <a:srgbClr val="000000"/>
                    </a:solidFill>
                    <a:latin typeface="Arial"/>
                    <a:ea typeface="Arial"/>
                    <a:cs typeface="Arial"/>
                    <a:sym typeface="Arial"/>
                  </a:endParaRPr>
                </a:p>
              </p:txBody>
            </p:sp>
          </p:grpSp>
          <p:sp>
            <p:nvSpPr>
              <p:cNvPr id="2002" name="Google Shape;2002;p8"/>
              <p:cNvSpPr txBox="1"/>
              <p:nvPr/>
            </p:nvSpPr>
            <p:spPr>
              <a:xfrm>
                <a:off x="2883733" y="1596706"/>
                <a:ext cx="50700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32</a:t>
                </a:r>
                <a:endParaRPr sz="1050" b="0" i="0" u="none" strike="noStrike" cap="none">
                  <a:solidFill>
                    <a:srgbClr val="000000"/>
                  </a:solidFill>
                  <a:latin typeface="Arial"/>
                  <a:ea typeface="Arial"/>
                  <a:cs typeface="Arial"/>
                  <a:sym typeface="Arial"/>
                </a:endParaRPr>
              </a:p>
            </p:txBody>
          </p:sp>
          <p:sp>
            <p:nvSpPr>
              <p:cNvPr id="2003" name="Google Shape;2003;p8"/>
              <p:cNvSpPr txBox="1"/>
              <p:nvPr/>
            </p:nvSpPr>
            <p:spPr>
              <a:xfrm>
                <a:off x="3595169" y="1599288"/>
                <a:ext cx="30168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6</a:t>
                </a:r>
                <a:endParaRPr sz="1050" b="0" i="0" u="none" strike="noStrike" cap="none">
                  <a:solidFill>
                    <a:srgbClr val="000000"/>
                  </a:solidFill>
                  <a:latin typeface="Arial"/>
                  <a:ea typeface="Arial"/>
                  <a:cs typeface="Arial"/>
                  <a:sym typeface="Arial"/>
                </a:endParaRPr>
              </a:p>
            </p:txBody>
          </p:sp>
          <p:sp>
            <p:nvSpPr>
              <p:cNvPr id="2004" name="Google Shape;2004;p8"/>
              <p:cNvSpPr txBox="1"/>
              <p:nvPr/>
            </p:nvSpPr>
            <p:spPr>
              <a:xfrm>
                <a:off x="4135724" y="1601331"/>
                <a:ext cx="50700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22</a:t>
                </a:r>
                <a:endParaRPr sz="1050" b="0" i="0" u="none" strike="noStrike" cap="none">
                  <a:solidFill>
                    <a:srgbClr val="000000"/>
                  </a:solidFill>
                  <a:latin typeface="Arial"/>
                  <a:ea typeface="Arial"/>
                  <a:cs typeface="Arial"/>
                  <a:sym typeface="Arial"/>
                </a:endParaRPr>
              </a:p>
            </p:txBody>
          </p:sp>
          <p:grpSp>
            <p:nvGrpSpPr>
              <p:cNvPr id="2005" name="Google Shape;2005;p8"/>
              <p:cNvGrpSpPr/>
              <p:nvPr/>
            </p:nvGrpSpPr>
            <p:grpSpPr>
              <a:xfrm>
                <a:off x="4606123" y="1067810"/>
                <a:ext cx="702733" cy="878485"/>
                <a:chOff x="4250904" y="1066798"/>
                <a:chExt cx="702733" cy="878485"/>
              </a:xfrm>
            </p:grpSpPr>
            <p:pic>
              <p:nvPicPr>
                <p:cNvPr id="2006" name="Google Shape;2006;p8" descr="User with solid fill"/>
                <p:cNvPicPr preferRelativeResize="0"/>
                <p:nvPr/>
              </p:nvPicPr>
              <p:blipFill rotWithShape="1">
                <a:blip r:embed="rId3">
                  <a:alphaModFix/>
                </a:blip>
                <a:srcRect/>
                <a:stretch/>
              </p:blipFill>
              <p:spPr>
                <a:xfrm>
                  <a:off x="4250904" y="1066798"/>
                  <a:ext cx="702733" cy="702733"/>
                </a:xfrm>
                <a:prstGeom prst="rect">
                  <a:avLst/>
                </a:prstGeom>
                <a:noFill/>
                <a:ln>
                  <a:noFill/>
                </a:ln>
              </p:spPr>
            </p:pic>
            <p:sp>
              <p:nvSpPr>
                <p:cNvPr id="2007" name="Google Shape;2007;p8"/>
                <p:cNvSpPr txBox="1"/>
                <p:nvPr/>
              </p:nvSpPr>
              <p:spPr>
                <a:xfrm>
                  <a:off x="4396795" y="1606769"/>
                  <a:ext cx="5070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86</a:t>
                  </a:r>
                  <a:endParaRPr sz="1050" b="0" i="0" u="none" strike="noStrike" cap="none">
                    <a:solidFill>
                      <a:srgbClr val="000000"/>
                    </a:solidFill>
                    <a:latin typeface="Arial"/>
                    <a:ea typeface="Arial"/>
                    <a:cs typeface="Arial"/>
                    <a:sym typeface="Arial"/>
                  </a:endParaRPr>
                </a:p>
              </p:txBody>
            </p:sp>
          </p:grpSp>
          <p:sp>
            <p:nvSpPr>
              <p:cNvPr id="2008" name="Google Shape;2008;p8"/>
              <p:cNvSpPr txBox="1"/>
              <p:nvPr/>
            </p:nvSpPr>
            <p:spPr>
              <a:xfrm>
                <a:off x="5514300" y="1607783"/>
                <a:ext cx="30168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9</a:t>
                </a:r>
                <a:endParaRPr sz="1050" b="0" i="0" u="none" strike="noStrike" cap="none">
                  <a:solidFill>
                    <a:srgbClr val="000000"/>
                  </a:solidFill>
                  <a:latin typeface="Arial"/>
                  <a:ea typeface="Arial"/>
                  <a:cs typeface="Arial"/>
                  <a:sym typeface="Arial"/>
                </a:endParaRPr>
              </a:p>
            </p:txBody>
          </p:sp>
          <p:grpSp>
            <p:nvGrpSpPr>
              <p:cNvPr id="2009" name="Google Shape;2009;p8"/>
              <p:cNvGrpSpPr/>
              <p:nvPr/>
            </p:nvGrpSpPr>
            <p:grpSpPr>
              <a:xfrm>
                <a:off x="6000529" y="1067811"/>
                <a:ext cx="702733" cy="885509"/>
                <a:chOff x="5645310" y="1066799"/>
                <a:chExt cx="702733" cy="885509"/>
              </a:xfrm>
            </p:grpSpPr>
            <p:pic>
              <p:nvPicPr>
                <p:cNvPr id="2010" name="Google Shape;2010;p8" descr="User with solid fill"/>
                <p:cNvPicPr preferRelativeResize="0"/>
                <p:nvPr/>
              </p:nvPicPr>
              <p:blipFill rotWithShape="1">
                <a:blip r:embed="rId3">
                  <a:alphaModFix/>
                </a:blip>
                <a:srcRect/>
                <a:stretch/>
              </p:blipFill>
              <p:spPr>
                <a:xfrm>
                  <a:off x="5645310" y="1066799"/>
                  <a:ext cx="702733" cy="702733"/>
                </a:xfrm>
                <a:prstGeom prst="rect">
                  <a:avLst/>
                </a:prstGeom>
                <a:noFill/>
                <a:ln>
                  <a:noFill/>
                </a:ln>
              </p:spPr>
            </p:pic>
            <p:sp>
              <p:nvSpPr>
                <p:cNvPr id="2011" name="Google Shape;2011;p8"/>
                <p:cNvSpPr txBox="1"/>
                <p:nvPr/>
              </p:nvSpPr>
              <p:spPr>
                <a:xfrm>
                  <a:off x="5787984" y="1613794"/>
                  <a:ext cx="5070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sp>
            <p:nvSpPr>
              <p:cNvPr id="2012" name="Google Shape;2012;p8"/>
              <p:cNvSpPr txBox="1"/>
              <p:nvPr/>
            </p:nvSpPr>
            <p:spPr>
              <a:xfrm>
                <a:off x="6737768" y="1607781"/>
                <a:ext cx="6327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29</a:t>
                </a:r>
                <a:endParaRPr sz="1050" b="0" i="0" u="none" strike="noStrike" cap="none">
                  <a:solidFill>
                    <a:srgbClr val="000000"/>
                  </a:solidFill>
                  <a:latin typeface="Arial"/>
                  <a:ea typeface="Arial"/>
                  <a:cs typeface="Arial"/>
                  <a:sym typeface="Arial"/>
                </a:endParaRPr>
              </a:p>
            </p:txBody>
          </p:sp>
          <p:grpSp>
            <p:nvGrpSpPr>
              <p:cNvPr id="2013" name="Google Shape;2013;p8"/>
              <p:cNvGrpSpPr/>
              <p:nvPr/>
            </p:nvGrpSpPr>
            <p:grpSpPr>
              <a:xfrm>
                <a:off x="7232447" y="1067805"/>
                <a:ext cx="702733" cy="878490"/>
                <a:chOff x="6877228" y="1066793"/>
                <a:chExt cx="702733" cy="878490"/>
              </a:xfrm>
            </p:grpSpPr>
            <p:pic>
              <p:nvPicPr>
                <p:cNvPr id="2014" name="Google Shape;2014;p8" descr="User with solid fill"/>
                <p:cNvPicPr preferRelativeResize="0"/>
                <p:nvPr/>
              </p:nvPicPr>
              <p:blipFill rotWithShape="1">
                <a:blip r:embed="rId4">
                  <a:alphaModFix/>
                </a:blip>
                <a:srcRect/>
                <a:stretch/>
              </p:blipFill>
              <p:spPr>
                <a:xfrm>
                  <a:off x="6877228" y="1066793"/>
                  <a:ext cx="702733" cy="702733"/>
                </a:xfrm>
                <a:prstGeom prst="rect">
                  <a:avLst/>
                </a:prstGeom>
                <a:noFill/>
                <a:ln>
                  <a:noFill/>
                </a:ln>
              </p:spPr>
            </p:pic>
            <p:sp>
              <p:nvSpPr>
                <p:cNvPr id="2015" name="Google Shape;2015;p8"/>
                <p:cNvSpPr txBox="1"/>
                <p:nvPr/>
              </p:nvSpPr>
              <p:spPr>
                <a:xfrm>
                  <a:off x="7015358" y="1606769"/>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sp>
            <p:nvSpPr>
              <p:cNvPr id="2016" name="Google Shape;2016;p8"/>
              <p:cNvSpPr txBox="1"/>
              <p:nvPr/>
            </p:nvSpPr>
            <p:spPr>
              <a:xfrm>
                <a:off x="7973579" y="1607781"/>
                <a:ext cx="50700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37</a:t>
                </a:r>
                <a:endParaRPr sz="1050" b="0" i="0" u="none" strike="noStrike" cap="none">
                  <a:solidFill>
                    <a:srgbClr val="000000"/>
                  </a:solidFill>
                  <a:latin typeface="Arial"/>
                  <a:ea typeface="Arial"/>
                  <a:cs typeface="Arial"/>
                  <a:sym typeface="Arial"/>
                </a:endParaRPr>
              </a:p>
            </p:txBody>
          </p:sp>
          <p:sp>
            <p:nvSpPr>
              <p:cNvPr id="2017" name="Google Shape;2017;p8"/>
              <p:cNvSpPr txBox="1"/>
              <p:nvPr/>
            </p:nvSpPr>
            <p:spPr>
              <a:xfrm>
                <a:off x="8668901" y="1607783"/>
                <a:ext cx="30168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7</a:t>
                </a:r>
                <a:endParaRPr sz="1050" b="0" i="0" u="none" strike="noStrike" cap="none">
                  <a:solidFill>
                    <a:srgbClr val="000000"/>
                  </a:solidFill>
                  <a:latin typeface="Arial"/>
                  <a:ea typeface="Arial"/>
                  <a:cs typeface="Arial"/>
                  <a:sym typeface="Arial"/>
                </a:endParaRPr>
              </a:p>
            </p:txBody>
          </p:sp>
          <p:grpSp>
            <p:nvGrpSpPr>
              <p:cNvPr id="2018" name="Google Shape;2018;p8"/>
              <p:cNvGrpSpPr/>
              <p:nvPr/>
            </p:nvGrpSpPr>
            <p:grpSpPr>
              <a:xfrm>
                <a:off x="9111713" y="1067803"/>
                <a:ext cx="703900" cy="878492"/>
                <a:chOff x="8756494" y="1066791"/>
                <a:chExt cx="703900" cy="878492"/>
              </a:xfrm>
            </p:grpSpPr>
            <p:pic>
              <p:nvPicPr>
                <p:cNvPr id="2019" name="Google Shape;2019;p8" descr="User with solid fill"/>
                <p:cNvPicPr preferRelativeResize="0"/>
                <p:nvPr/>
              </p:nvPicPr>
              <p:blipFill rotWithShape="1">
                <a:blip r:embed="rId4">
                  <a:alphaModFix/>
                </a:blip>
                <a:srcRect/>
                <a:stretch/>
              </p:blipFill>
              <p:spPr>
                <a:xfrm>
                  <a:off x="8756494" y="1066791"/>
                  <a:ext cx="702733" cy="702733"/>
                </a:xfrm>
                <a:prstGeom prst="rect">
                  <a:avLst/>
                </a:prstGeom>
                <a:noFill/>
                <a:ln>
                  <a:noFill/>
                </a:ln>
              </p:spPr>
            </p:pic>
            <p:sp>
              <p:nvSpPr>
                <p:cNvPr id="2020" name="Google Shape;2020;p8"/>
                <p:cNvSpPr txBox="1"/>
                <p:nvPr/>
              </p:nvSpPr>
              <p:spPr>
                <a:xfrm>
                  <a:off x="8898494" y="1606769"/>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45</a:t>
                  </a:r>
                  <a:endParaRPr sz="1050" b="0" i="0" u="none" strike="noStrike" cap="none">
                    <a:solidFill>
                      <a:srgbClr val="000000"/>
                    </a:solidFill>
                    <a:latin typeface="Arial"/>
                    <a:ea typeface="Arial"/>
                    <a:cs typeface="Arial"/>
                    <a:sym typeface="Arial"/>
                  </a:endParaRPr>
                </a:p>
              </p:txBody>
            </p:sp>
          </p:grpSp>
          <p:sp>
            <p:nvSpPr>
              <p:cNvPr id="2021" name="Google Shape;2021;p8"/>
              <p:cNvSpPr txBox="1"/>
              <p:nvPr/>
            </p:nvSpPr>
            <p:spPr>
              <a:xfrm>
                <a:off x="9912836" y="1607881"/>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16</a:t>
                </a:r>
                <a:endParaRPr sz="1050" b="0" i="0" u="none" strike="noStrike" cap="none">
                  <a:solidFill>
                    <a:srgbClr val="000000"/>
                  </a:solidFill>
                  <a:latin typeface="Arial"/>
                  <a:ea typeface="Arial"/>
                  <a:cs typeface="Arial"/>
                  <a:sym typeface="Arial"/>
                </a:endParaRPr>
              </a:p>
            </p:txBody>
          </p:sp>
          <p:sp>
            <p:nvSpPr>
              <p:cNvPr id="2022" name="Google Shape;2022;p8"/>
              <p:cNvSpPr txBox="1"/>
              <p:nvPr/>
            </p:nvSpPr>
            <p:spPr>
              <a:xfrm>
                <a:off x="10557619" y="1614806"/>
                <a:ext cx="561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33</a:t>
                </a:r>
                <a:endParaRPr sz="1050" b="0" i="0" u="none" strike="noStrike" cap="none">
                  <a:solidFill>
                    <a:srgbClr val="000000"/>
                  </a:solidFill>
                  <a:latin typeface="Arial"/>
                  <a:ea typeface="Arial"/>
                  <a:cs typeface="Arial"/>
                  <a:sym typeface="Arial"/>
                </a:endParaRPr>
              </a:p>
            </p:txBody>
          </p:sp>
        </p:grpSp>
      </p:grpSp>
      <p:grpSp>
        <p:nvGrpSpPr>
          <p:cNvPr id="2023" name="Google Shape;2023;p8"/>
          <p:cNvGrpSpPr/>
          <p:nvPr/>
        </p:nvGrpSpPr>
        <p:grpSpPr>
          <a:xfrm>
            <a:off x="956259" y="2848303"/>
            <a:ext cx="10887744" cy="2126435"/>
            <a:chOff x="1068469" y="2725935"/>
            <a:chExt cx="10887744" cy="2126435"/>
          </a:xfrm>
        </p:grpSpPr>
        <p:sp>
          <p:nvSpPr>
            <p:cNvPr id="2024" name="Google Shape;2024;p8"/>
            <p:cNvSpPr/>
            <p:nvPr/>
          </p:nvSpPr>
          <p:spPr>
            <a:xfrm>
              <a:off x="8096009" y="2766845"/>
              <a:ext cx="3860204" cy="208552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Arial"/>
                <a:ea typeface="Arial"/>
                <a:cs typeface="Arial"/>
                <a:sym typeface="Arial"/>
              </a:endParaRPr>
            </a:p>
          </p:txBody>
        </p:sp>
        <p:sp>
          <p:nvSpPr>
            <p:cNvPr id="2025" name="Google Shape;2025;p8"/>
            <p:cNvSpPr/>
            <p:nvPr/>
          </p:nvSpPr>
          <p:spPr>
            <a:xfrm>
              <a:off x="4571344" y="2745410"/>
              <a:ext cx="3205153" cy="207328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Arial"/>
                <a:ea typeface="Arial"/>
                <a:cs typeface="Arial"/>
                <a:sym typeface="Arial"/>
              </a:endParaRPr>
            </a:p>
          </p:txBody>
        </p:sp>
        <p:sp>
          <p:nvSpPr>
            <p:cNvPr id="2026" name="Google Shape;2026;p8"/>
            <p:cNvSpPr/>
            <p:nvPr/>
          </p:nvSpPr>
          <p:spPr>
            <a:xfrm>
              <a:off x="1068469" y="2738731"/>
              <a:ext cx="3205153" cy="207235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Arial"/>
                <a:ea typeface="Arial"/>
                <a:cs typeface="Arial"/>
                <a:sym typeface="Arial"/>
              </a:endParaRPr>
            </a:p>
          </p:txBody>
        </p:sp>
        <p:sp>
          <p:nvSpPr>
            <p:cNvPr id="2027" name="Google Shape;2027;p8"/>
            <p:cNvSpPr txBox="1"/>
            <p:nvPr/>
          </p:nvSpPr>
          <p:spPr>
            <a:xfrm>
              <a:off x="1300762" y="2753863"/>
              <a:ext cx="2918331" cy="6924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5F6163"/>
                  </a:solidFill>
                  <a:latin typeface="Arial"/>
                  <a:ea typeface="Arial"/>
                  <a:cs typeface="Arial"/>
                  <a:sym typeface="Arial"/>
                </a:defRPr>
              </a:pPr>
              <a:r>
                <a:rPr sz="1600"/>
                <a:t>Situation A : </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100" b="1">
                  <a:solidFill>
                    <a:srgbClr val="5F6163"/>
                  </a:solidFill>
                </a:rPr>
                <a:t>Économie sur les tests de diagnostic</a:t>
              </a:r>
              <a:br>
                <a:rPr lang="en-GB" sz="1200" b="1" i="0" u="none" strike="noStrike" cap="none">
                  <a:solidFill>
                    <a:schemeClr val="dk1"/>
                  </a:solidFill>
                  <a:latin typeface="Arial"/>
                  <a:ea typeface="Arial"/>
                  <a:cs typeface="Arial"/>
                  <a:sym typeface="Arial"/>
                </a:rPr>
              </a:br>
              <a:r>
                <a:rPr sz="1200">
                  <a:solidFill>
                    <a:schemeClr val="dk1"/>
                  </a:solidFill>
                </a:rPr>
                <a:t>Le score seuil est 75.</a:t>
              </a:r>
              <a:endParaRPr sz="1050" b="0" i="0" u="none" strike="noStrike" cap="none">
                <a:solidFill>
                  <a:srgbClr val="000000"/>
                </a:solidFill>
                <a:latin typeface="Arial"/>
                <a:ea typeface="Arial"/>
                <a:cs typeface="Arial"/>
                <a:sym typeface="Arial"/>
              </a:endParaRPr>
            </a:p>
          </p:txBody>
        </p:sp>
        <p:sp>
          <p:nvSpPr>
            <p:cNvPr id="2028" name="Google Shape;2028;p8"/>
            <p:cNvSpPr txBox="1"/>
            <p:nvPr/>
          </p:nvSpPr>
          <p:spPr>
            <a:xfrm>
              <a:off x="4760150" y="2740638"/>
              <a:ext cx="2823258" cy="8771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08884D"/>
                  </a:solidFill>
                  <a:latin typeface="Arial"/>
                  <a:ea typeface="Arial"/>
                  <a:cs typeface="Arial"/>
                  <a:sym typeface="Arial"/>
                </a:defRPr>
              </a:pPr>
              <a:r>
                <a:rPr sz="1600" dirty="0"/>
                <a:t>Situation B : </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100" b="1" dirty="0" err="1">
                  <a:solidFill>
                    <a:srgbClr val="08884D"/>
                  </a:solidFill>
                </a:rPr>
                <a:t>Optimiser</a:t>
              </a:r>
              <a:r>
                <a:rPr sz="1100" b="1" dirty="0">
                  <a:solidFill>
                    <a:srgbClr val="08884D"/>
                  </a:solidFill>
                </a:rPr>
                <a:t> la </a:t>
              </a:r>
              <a:r>
                <a:rPr sz="1100" b="1" dirty="0" err="1">
                  <a:solidFill>
                    <a:srgbClr val="08884D"/>
                  </a:solidFill>
                </a:rPr>
                <a:t>sensibilité</a:t>
              </a:r>
              <a:r>
                <a:rPr sz="1100" b="1" dirty="0">
                  <a:solidFill>
                    <a:srgbClr val="08884D"/>
                  </a:solidFill>
                </a:rPr>
                <a:t> avec des </a:t>
              </a:r>
              <a:r>
                <a:rPr sz="1100" b="1" dirty="0" err="1">
                  <a:solidFill>
                    <a:srgbClr val="08884D"/>
                  </a:solidFill>
                </a:rPr>
                <a:t>contraintes</a:t>
              </a:r>
              <a:r>
                <a:rPr sz="1100" b="1" dirty="0">
                  <a:solidFill>
                    <a:srgbClr val="08884D"/>
                  </a:solidFill>
                </a:rPr>
                <a:t> de </a:t>
              </a:r>
              <a:r>
                <a:rPr sz="1100" b="1" dirty="0" err="1">
                  <a:solidFill>
                    <a:srgbClr val="08884D"/>
                  </a:solidFill>
                </a:rPr>
                <a:t>ressources</a:t>
              </a:r>
              <a:endParaRPr lang="it-IT" sz="1100" b="1" dirty="0">
                <a:solidFill>
                  <a:schemeClr val="accent5"/>
                </a:solidFil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200" dirty="0">
                  <a:solidFill>
                    <a:schemeClr val="dk1"/>
                  </a:solidFill>
                </a:rPr>
                <a:t>Le score </a:t>
              </a:r>
              <a:r>
                <a:rPr sz="1200" dirty="0" err="1">
                  <a:solidFill>
                    <a:schemeClr val="dk1"/>
                  </a:solidFill>
                </a:rPr>
                <a:t>seuil</a:t>
              </a:r>
              <a:r>
                <a:rPr sz="1200" dirty="0">
                  <a:solidFill>
                    <a:schemeClr val="dk1"/>
                  </a:solidFill>
                </a:rPr>
                <a:t> </a:t>
              </a:r>
              <a:r>
                <a:rPr sz="1200" dirty="0" err="1">
                  <a:solidFill>
                    <a:schemeClr val="dk1"/>
                  </a:solidFill>
                </a:rPr>
                <a:t>est</a:t>
              </a:r>
              <a:r>
                <a:rPr sz="1200" dirty="0">
                  <a:solidFill>
                    <a:schemeClr val="dk1"/>
                  </a:solidFill>
                </a:rPr>
                <a:t> 50.</a:t>
              </a:r>
              <a:endParaRPr sz="1050" b="0" i="0" u="none" strike="noStrike" cap="none" dirty="0">
                <a:solidFill>
                  <a:srgbClr val="000000"/>
                </a:solidFill>
                <a:latin typeface="Arial"/>
                <a:ea typeface="Arial"/>
                <a:cs typeface="Arial"/>
                <a:sym typeface="Arial"/>
              </a:endParaRPr>
            </a:p>
          </p:txBody>
        </p:sp>
        <p:sp>
          <p:nvSpPr>
            <p:cNvPr id="2029" name="Google Shape;2029;p8"/>
            <p:cNvSpPr txBox="1"/>
            <p:nvPr/>
          </p:nvSpPr>
          <p:spPr>
            <a:xfrm>
              <a:off x="8326813" y="2725935"/>
              <a:ext cx="307935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DDA200"/>
                  </a:solidFill>
                  <a:latin typeface="Arial"/>
                  <a:ea typeface="Arial"/>
                  <a:cs typeface="Arial"/>
                  <a:sym typeface="Arial"/>
                </a:defRPr>
              </a:pPr>
              <a:r>
                <a:rPr sz="1600" dirty="0"/>
                <a:t>Situation C : </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100" b="1" dirty="0" err="1">
                  <a:solidFill>
                    <a:srgbClr val="DDA200"/>
                  </a:solidFill>
                </a:rPr>
                <a:t>Aucune</a:t>
              </a:r>
              <a:r>
                <a:rPr sz="1100" b="1" dirty="0">
                  <a:solidFill>
                    <a:srgbClr val="DDA200"/>
                  </a:solidFill>
                </a:rPr>
                <a:t> </a:t>
              </a:r>
              <a:r>
                <a:rPr sz="1100" b="1" dirty="0" err="1">
                  <a:solidFill>
                    <a:srgbClr val="DDA200"/>
                  </a:solidFill>
                </a:rPr>
                <a:t>limite</a:t>
              </a:r>
              <a:r>
                <a:rPr sz="1100" b="1" dirty="0">
                  <a:solidFill>
                    <a:srgbClr val="DDA200"/>
                  </a:solidFill>
                </a:rPr>
                <a:t> sur les </a:t>
              </a:r>
              <a:r>
                <a:rPr sz="1100" b="1" dirty="0" err="1">
                  <a:solidFill>
                    <a:srgbClr val="DDA200"/>
                  </a:solidFill>
                </a:rPr>
                <a:t>ressources</a:t>
              </a:r>
              <a:r>
                <a:rPr sz="1100" b="1" dirty="0">
                  <a:solidFill>
                    <a:srgbClr val="DDA200"/>
                  </a:solidFill>
                </a:rPr>
                <a:t> de test</a:t>
              </a:r>
              <a:endParaRPr lang="it-IT" sz="1100" b="1" dirty="0">
                <a:solidFill>
                  <a:srgbClr val="DDA200"/>
                </a:solidFil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200" dirty="0">
                  <a:solidFill>
                    <a:schemeClr val="dk1"/>
                  </a:solidFill>
                </a:rPr>
                <a:t>Le score </a:t>
              </a:r>
              <a:r>
                <a:rPr sz="1200" dirty="0" err="1">
                  <a:solidFill>
                    <a:schemeClr val="dk1"/>
                  </a:solidFill>
                </a:rPr>
                <a:t>seuil</a:t>
              </a:r>
              <a:r>
                <a:rPr sz="1200" dirty="0">
                  <a:solidFill>
                    <a:schemeClr val="dk1"/>
                  </a:solidFill>
                </a:rPr>
                <a:t> </a:t>
              </a:r>
              <a:r>
                <a:rPr sz="1200" dirty="0" err="1">
                  <a:solidFill>
                    <a:schemeClr val="dk1"/>
                  </a:solidFill>
                </a:rPr>
                <a:t>est</a:t>
              </a:r>
              <a:r>
                <a:rPr sz="1200" dirty="0">
                  <a:solidFill>
                    <a:schemeClr val="dk1"/>
                  </a:solidFill>
                </a:rPr>
                <a:t> de 35.</a:t>
              </a:r>
              <a:endParaRPr sz="1050" b="0" i="0" u="none" strike="noStrike" cap="none" dirty="0">
                <a:solidFill>
                  <a:srgbClr val="000000"/>
                </a:solidFill>
                <a:latin typeface="Arial"/>
                <a:ea typeface="Arial"/>
                <a:cs typeface="Arial"/>
                <a:sym typeface="Arial"/>
              </a:endParaRPr>
            </a:p>
          </p:txBody>
        </p:sp>
        <p:grpSp>
          <p:nvGrpSpPr>
            <p:cNvPr id="2030" name="Google Shape;2030;p8"/>
            <p:cNvGrpSpPr/>
            <p:nvPr/>
          </p:nvGrpSpPr>
          <p:grpSpPr>
            <a:xfrm>
              <a:off x="2271872" y="3649140"/>
              <a:ext cx="702733" cy="900406"/>
              <a:chOff x="4357613" y="1105361"/>
              <a:chExt cx="702733" cy="900406"/>
            </a:xfrm>
          </p:grpSpPr>
          <p:pic>
            <p:nvPicPr>
              <p:cNvPr id="2031" name="Google Shape;2031;p8" descr="User with solid fill"/>
              <p:cNvPicPr preferRelativeResize="0"/>
              <p:nvPr/>
            </p:nvPicPr>
            <p:blipFill rotWithShape="1">
              <a:blip r:embed="rId3">
                <a:alphaModFix/>
              </a:blip>
              <a:srcRect/>
              <a:stretch/>
            </p:blipFill>
            <p:spPr>
              <a:xfrm>
                <a:off x="4357613" y="1105361"/>
                <a:ext cx="702733" cy="702733"/>
              </a:xfrm>
              <a:prstGeom prst="rect">
                <a:avLst/>
              </a:prstGeom>
              <a:noFill/>
              <a:ln>
                <a:noFill/>
              </a:ln>
            </p:spPr>
          </p:pic>
          <p:sp>
            <p:nvSpPr>
              <p:cNvPr id="2032" name="Google Shape;2032;p8"/>
              <p:cNvSpPr txBox="1"/>
              <p:nvPr/>
            </p:nvSpPr>
            <p:spPr>
              <a:xfrm>
                <a:off x="4501327" y="1667253"/>
                <a:ext cx="52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86</a:t>
                </a:r>
                <a:endParaRPr sz="1050" b="0" i="0" u="none" strike="noStrike" cap="none">
                  <a:solidFill>
                    <a:srgbClr val="000000"/>
                  </a:solidFill>
                  <a:latin typeface="Arial"/>
                  <a:ea typeface="Arial"/>
                  <a:cs typeface="Arial"/>
                  <a:sym typeface="Arial"/>
                </a:endParaRPr>
              </a:p>
            </p:txBody>
          </p:sp>
        </p:grpSp>
        <p:grpSp>
          <p:nvGrpSpPr>
            <p:cNvPr id="2033" name="Google Shape;2033;p8"/>
            <p:cNvGrpSpPr/>
            <p:nvPr/>
          </p:nvGrpSpPr>
          <p:grpSpPr>
            <a:xfrm>
              <a:off x="5224873" y="3767592"/>
              <a:ext cx="1749956" cy="961704"/>
              <a:chOff x="4741317" y="3760259"/>
              <a:chExt cx="1749956" cy="961704"/>
            </a:xfrm>
          </p:grpSpPr>
          <p:grpSp>
            <p:nvGrpSpPr>
              <p:cNvPr id="2034" name="Google Shape;2034;p8"/>
              <p:cNvGrpSpPr/>
              <p:nvPr/>
            </p:nvGrpSpPr>
            <p:grpSpPr>
              <a:xfrm>
                <a:off x="5788540" y="3760259"/>
                <a:ext cx="702733" cy="952704"/>
                <a:chOff x="4250904" y="1066798"/>
                <a:chExt cx="702733" cy="952704"/>
              </a:xfrm>
            </p:grpSpPr>
            <p:pic>
              <p:nvPicPr>
                <p:cNvPr id="2035" name="Google Shape;2035;p8" descr="User with solid fill"/>
                <p:cNvPicPr preferRelativeResize="0"/>
                <p:nvPr/>
              </p:nvPicPr>
              <p:blipFill rotWithShape="1">
                <a:blip r:embed="rId3">
                  <a:alphaModFix/>
                </a:blip>
                <a:srcRect/>
                <a:stretch/>
              </p:blipFill>
              <p:spPr>
                <a:xfrm>
                  <a:off x="4250904" y="1066798"/>
                  <a:ext cx="702733" cy="702733"/>
                </a:xfrm>
                <a:prstGeom prst="rect">
                  <a:avLst/>
                </a:prstGeom>
                <a:noFill/>
                <a:ln>
                  <a:noFill/>
                </a:ln>
              </p:spPr>
            </p:pic>
            <p:sp>
              <p:nvSpPr>
                <p:cNvPr id="2036" name="Google Shape;2036;p8"/>
                <p:cNvSpPr txBox="1"/>
                <p:nvPr/>
              </p:nvSpPr>
              <p:spPr>
                <a:xfrm>
                  <a:off x="4393543" y="1680988"/>
                  <a:ext cx="4827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86</a:t>
                  </a:r>
                  <a:endParaRPr sz="1050" b="0" i="0" u="none" strike="noStrike" cap="none">
                    <a:solidFill>
                      <a:srgbClr val="000000"/>
                    </a:solidFill>
                    <a:latin typeface="Arial"/>
                    <a:ea typeface="Arial"/>
                    <a:cs typeface="Arial"/>
                    <a:sym typeface="Arial"/>
                  </a:endParaRPr>
                </a:p>
              </p:txBody>
            </p:sp>
          </p:grpSp>
          <p:grpSp>
            <p:nvGrpSpPr>
              <p:cNvPr id="2037" name="Google Shape;2037;p8"/>
              <p:cNvGrpSpPr/>
              <p:nvPr/>
            </p:nvGrpSpPr>
            <p:grpSpPr>
              <a:xfrm>
                <a:off x="5253918" y="3760259"/>
                <a:ext cx="702733" cy="954229"/>
                <a:chOff x="5645310" y="1066799"/>
                <a:chExt cx="702733" cy="954229"/>
              </a:xfrm>
            </p:grpSpPr>
            <p:pic>
              <p:nvPicPr>
                <p:cNvPr id="2038" name="Google Shape;2038;p8" descr="User with solid fill"/>
                <p:cNvPicPr preferRelativeResize="0"/>
                <p:nvPr/>
              </p:nvPicPr>
              <p:blipFill rotWithShape="1">
                <a:blip r:embed="rId3">
                  <a:alphaModFix/>
                </a:blip>
                <a:srcRect/>
                <a:stretch/>
              </p:blipFill>
              <p:spPr>
                <a:xfrm>
                  <a:off x="5645310" y="1066799"/>
                  <a:ext cx="702733" cy="702733"/>
                </a:xfrm>
                <a:prstGeom prst="rect">
                  <a:avLst/>
                </a:prstGeom>
                <a:noFill/>
                <a:ln>
                  <a:noFill/>
                </a:ln>
              </p:spPr>
            </p:pic>
            <p:sp>
              <p:nvSpPr>
                <p:cNvPr id="2039" name="Google Shape;2039;p8"/>
                <p:cNvSpPr txBox="1"/>
                <p:nvPr/>
              </p:nvSpPr>
              <p:spPr>
                <a:xfrm>
                  <a:off x="5783822" y="1682514"/>
                  <a:ext cx="4827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grpSp>
            <p:nvGrpSpPr>
              <p:cNvPr id="2040" name="Google Shape;2040;p8"/>
              <p:cNvGrpSpPr/>
              <p:nvPr/>
            </p:nvGrpSpPr>
            <p:grpSpPr>
              <a:xfrm>
                <a:off x="4741317" y="3760259"/>
                <a:ext cx="702733" cy="961704"/>
                <a:chOff x="6877228" y="1066793"/>
                <a:chExt cx="702733" cy="961704"/>
              </a:xfrm>
            </p:grpSpPr>
            <p:pic>
              <p:nvPicPr>
                <p:cNvPr id="2041" name="Google Shape;2041;p8" descr="User with solid fill"/>
                <p:cNvPicPr preferRelativeResize="0"/>
                <p:nvPr/>
              </p:nvPicPr>
              <p:blipFill rotWithShape="1">
                <a:blip r:embed="rId4">
                  <a:alphaModFix/>
                </a:blip>
                <a:srcRect/>
                <a:stretch/>
              </p:blipFill>
              <p:spPr>
                <a:xfrm>
                  <a:off x="6877228" y="1066793"/>
                  <a:ext cx="702733" cy="702733"/>
                </a:xfrm>
                <a:prstGeom prst="rect">
                  <a:avLst/>
                </a:prstGeom>
                <a:noFill/>
                <a:ln>
                  <a:noFill/>
                </a:ln>
              </p:spPr>
            </p:pic>
            <p:sp>
              <p:nvSpPr>
                <p:cNvPr id="2042" name="Google Shape;2042;p8"/>
                <p:cNvSpPr txBox="1"/>
                <p:nvPr/>
              </p:nvSpPr>
              <p:spPr>
                <a:xfrm>
                  <a:off x="6959887" y="1689983"/>
                  <a:ext cx="52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grpSp>
        <p:grpSp>
          <p:nvGrpSpPr>
            <p:cNvPr id="2043" name="Google Shape;2043;p8"/>
            <p:cNvGrpSpPr/>
            <p:nvPr/>
          </p:nvGrpSpPr>
          <p:grpSpPr>
            <a:xfrm>
              <a:off x="8082514" y="3668046"/>
              <a:ext cx="3857757" cy="998500"/>
              <a:chOff x="8082514" y="3383236"/>
              <a:chExt cx="3857757" cy="998500"/>
            </a:xfrm>
          </p:grpSpPr>
          <p:grpSp>
            <p:nvGrpSpPr>
              <p:cNvPr id="2044" name="Google Shape;2044;p8"/>
              <p:cNvGrpSpPr/>
              <p:nvPr/>
            </p:nvGrpSpPr>
            <p:grpSpPr>
              <a:xfrm>
                <a:off x="10703435" y="3383236"/>
                <a:ext cx="702733" cy="976325"/>
                <a:chOff x="5645310" y="939384"/>
                <a:chExt cx="702733" cy="976325"/>
              </a:xfrm>
            </p:grpSpPr>
            <p:pic>
              <p:nvPicPr>
                <p:cNvPr id="2045" name="Google Shape;2045;p8" descr="User with solid fill"/>
                <p:cNvPicPr preferRelativeResize="0"/>
                <p:nvPr/>
              </p:nvPicPr>
              <p:blipFill rotWithShape="1">
                <a:blip r:embed="rId3">
                  <a:alphaModFix/>
                </a:blip>
                <a:srcRect/>
                <a:stretch/>
              </p:blipFill>
              <p:spPr>
                <a:xfrm>
                  <a:off x="5645310" y="939384"/>
                  <a:ext cx="702733" cy="702733"/>
                </a:xfrm>
                <a:prstGeom prst="rect">
                  <a:avLst/>
                </a:prstGeom>
                <a:noFill/>
                <a:ln>
                  <a:noFill/>
                </a:ln>
              </p:spPr>
            </p:pic>
            <p:sp>
              <p:nvSpPr>
                <p:cNvPr id="2046" name="Google Shape;2046;p8"/>
                <p:cNvSpPr txBox="1"/>
                <p:nvPr/>
              </p:nvSpPr>
              <p:spPr>
                <a:xfrm>
                  <a:off x="5787339" y="1577195"/>
                  <a:ext cx="555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grpSp>
            <p:nvGrpSpPr>
              <p:cNvPr id="2047" name="Google Shape;2047;p8"/>
              <p:cNvGrpSpPr/>
              <p:nvPr/>
            </p:nvGrpSpPr>
            <p:grpSpPr>
              <a:xfrm>
                <a:off x="9645186" y="3390659"/>
                <a:ext cx="702733" cy="976452"/>
                <a:chOff x="4272632" y="2875037"/>
                <a:chExt cx="702733" cy="976452"/>
              </a:xfrm>
            </p:grpSpPr>
            <p:pic>
              <p:nvPicPr>
                <p:cNvPr id="2048" name="Google Shape;2048;p8" descr="User with solid fill"/>
                <p:cNvPicPr preferRelativeResize="0"/>
                <p:nvPr/>
              </p:nvPicPr>
              <p:blipFill rotWithShape="1">
                <a:blip r:embed="rId3">
                  <a:alphaModFix/>
                </a:blip>
                <a:srcRect/>
                <a:stretch/>
              </p:blipFill>
              <p:spPr>
                <a:xfrm>
                  <a:off x="4272632" y="2875037"/>
                  <a:ext cx="702733" cy="702733"/>
                </a:xfrm>
                <a:prstGeom prst="rect">
                  <a:avLst/>
                </a:prstGeom>
                <a:noFill/>
                <a:ln>
                  <a:noFill/>
                </a:ln>
              </p:spPr>
            </p:pic>
            <p:sp>
              <p:nvSpPr>
                <p:cNvPr id="2049" name="Google Shape;2049;p8"/>
                <p:cNvSpPr txBox="1"/>
                <p:nvPr/>
              </p:nvSpPr>
              <p:spPr>
                <a:xfrm>
                  <a:off x="4412183" y="3512975"/>
                  <a:ext cx="52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49</a:t>
                  </a:r>
                  <a:endParaRPr sz="1050" b="0" i="0" u="none" strike="noStrike" cap="none">
                    <a:solidFill>
                      <a:srgbClr val="000000"/>
                    </a:solidFill>
                    <a:latin typeface="Arial"/>
                    <a:ea typeface="Arial"/>
                    <a:cs typeface="Arial"/>
                    <a:sym typeface="Arial"/>
                  </a:endParaRPr>
                </a:p>
              </p:txBody>
            </p:sp>
          </p:grpSp>
          <p:grpSp>
            <p:nvGrpSpPr>
              <p:cNvPr id="2050" name="Google Shape;2050;p8"/>
              <p:cNvGrpSpPr/>
              <p:nvPr/>
            </p:nvGrpSpPr>
            <p:grpSpPr>
              <a:xfrm>
                <a:off x="11237538" y="3384189"/>
                <a:ext cx="702733" cy="977422"/>
                <a:chOff x="4250904" y="939383"/>
                <a:chExt cx="702733" cy="977422"/>
              </a:xfrm>
            </p:grpSpPr>
            <p:pic>
              <p:nvPicPr>
                <p:cNvPr id="2051" name="Google Shape;2051;p8" descr="User with solid fill"/>
                <p:cNvPicPr preferRelativeResize="0"/>
                <p:nvPr/>
              </p:nvPicPr>
              <p:blipFill rotWithShape="1">
                <a:blip r:embed="rId3">
                  <a:alphaModFix/>
                </a:blip>
                <a:srcRect/>
                <a:stretch/>
              </p:blipFill>
              <p:spPr>
                <a:xfrm>
                  <a:off x="4250904" y="939383"/>
                  <a:ext cx="702733" cy="702733"/>
                </a:xfrm>
                <a:prstGeom prst="rect">
                  <a:avLst/>
                </a:prstGeom>
                <a:noFill/>
                <a:ln>
                  <a:noFill/>
                </a:ln>
              </p:spPr>
            </p:pic>
            <p:sp>
              <p:nvSpPr>
                <p:cNvPr id="2052" name="Google Shape;2052;p8"/>
                <p:cNvSpPr txBox="1"/>
                <p:nvPr/>
              </p:nvSpPr>
              <p:spPr>
                <a:xfrm>
                  <a:off x="4389050" y="1578291"/>
                  <a:ext cx="4827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86</a:t>
                  </a:r>
                  <a:endParaRPr sz="1050" b="0" i="0" u="none" strike="noStrike" cap="none">
                    <a:solidFill>
                      <a:srgbClr val="000000"/>
                    </a:solidFill>
                    <a:latin typeface="Arial"/>
                    <a:ea typeface="Arial"/>
                    <a:cs typeface="Arial"/>
                    <a:sym typeface="Arial"/>
                  </a:endParaRPr>
                </a:p>
              </p:txBody>
            </p:sp>
          </p:grpSp>
          <p:grpSp>
            <p:nvGrpSpPr>
              <p:cNvPr id="2053" name="Google Shape;2053;p8"/>
              <p:cNvGrpSpPr/>
              <p:nvPr/>
            </p:nvGrpSpPr>
            <p:grpSpPr>
              <a:xfrm>
                <a:off x="10176827" y="3387475"/>
                <a:ext cx="702779" cy="974586"/>
                <a:chOff x="6877228" y="939378"/>
                <a:chExt cx="702779" cy="974586"/>
              </a:xfrm>
            </p:grpSpPr>
            <p:pic>
              <p:nvPicPr>
                <p:cNvPr id="2054" name="Google Shape;2054;p8" descr="User with solid fill"/>
                <p:cNvPicPr preferRelativeResize="0"/>
                <p:nvPr/>
              </p:nvPicPr>
              <p:blipFill rotWithShape="1">
                <a:blip r:embed="rId4">
                  <a:alphaModFix/>
                </a:blip>
                <a:srcRect/>
                <a:stretch/>
              </p:blipFill>
              <p:spPr>
                <a:xfrm>
                  <a:off x="6877228" y="939378"/>
                  <a:ext cx="702733" cy="702733"/>
                </a:xfrm>
                <a:prstGeom prst="rect">
                  <a:avLst/>
                </a:prstGeom>
                <a:noFill/>
                <a:ln>
                  <a:noFill/>
                </a:ln>
              </p:spPr>
            </p:pic>
            <p:sp>
              <p:nvSpPr>
                <p:cNvPr id="2055" name="Google Shape;2055;p8"/>
                <p:cNvSpPr txBox="1"/>
                <p:nvPr/>
              </p:nvSpPr>
              <p:spPr>
                <a:xfrm>
                  <a:off x="7024707" y="1575450"/>
                  <a:ext cx="555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51</a:t>
                  </a:r>
                  <a:endParaRPr sz="1050" b="0" i="0" u="none" strike="noStrike" cap="none">
                    <a:solidFill>
                      <a:srgbClr val="000000"/>
                    </a:solidFill>
                    <a:latin typeface="Arial"/>
                    <a:ea typeface="Arial"/>
                    <a:cs typeface="Arial"/>
                    <a:sym typeface="Arial"/>
                  </a:endParaRPr>
                </a:p>
              </p:txBody>
            </p:sp>
          </p:grpSp>
          <p:grpSp>
            <p:nvGrpSpPr>
              <p:cNvPr id="2056" name="Google Shape;2056;p8"/>
              <p:cNvGrpSpPr/>
              <p:nvPr/>
            </p:nvGrpSpPr>
            <p:grpSpPr>
              <a:xfrm>
                <a:off x="8082514" y="3403229"/>
                <a:ext cx="702733" cy="978507"/>
                <a:chOff x="9775480" y="3694240"/>
                <a:chExt cx="702733" cy="978507"/>
              </a:xfrm>
            </p:grpSpPr>
            <p:pic>
              <p:nvPicPr>
                <p:cNvPr id="2057" name="Google Shape;2057;p8" descr="User with solid fill"/>
                <p:cNvPicPr preferRelativeResize="0"/>
                <p:nvPr/>
              </p:nvPicPr>
              <p:blipFill rotWithShape="1">
                <a:blip r:embed="rId4">
                  <a:alphaModFix/>
                </a:blip>
                <a:srcRect/>
                <a:stretch/>
              </p:blipFill>
              <p:spPr>
                <a:xfrm>
                  <a:off x="9775480" y="3694240"/>
                  <a:ext cx="702733" cy="702733"/>
                </a:xfrm>
                <a:prstGeom prst="rect">
                  <a:avLst/>
                </a:prstGeom>
                <a:noFill/>
                <a:ln>
                  <a:noFill/>
                </a:ln>
              </p:spPr>
            </p:pic>
            <p:sp>
              <p:nvSpPr>
                <p:cNvPr id="2058" name="Google Shape;2058;p8"/>
                <p:cNvSpPr txBox="1"/>
                <p:nvPr/>
              </p:nvSpPr>
              <p:spPr>
                <a:xfrm>
                  <a:off x="9907477" y="4334233"/>
                  <a:ext cx="4827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37</a:t>
                  </a:r>
                  <a:endParaRPr sz="1050" b="0" i="0" u="none" strike="noStrike" cap="none">
                    <a:solidFill>
                      <a:srgbClr val="000000"/>
                    </a:solidFill>
                    <a:latin typeface="Arial"/>
                    <a:ea typeface="Arial"/>
                    <a:cs typeface="Arial"/>
                    <a:sym typeface="Arial"/>
                  </a:endParaRPr>
                </a:p>
              </p:txBody>
            </p:sp>
          </p:grpSp>
          <p:grpSp>
            <p:nvGrpSpPr>
              <p:cNvPr id="2059" name="Google Shape;2059;p8"/>
              <p:cNvGrpSpPr/>
              <p:nvPr/>
            </p:nvGrpSpPr>
            <p:grpSpPr>
              <a:xfrm>
                <a:off x="9125535" y="3398691"/>
                <a:ext cx="702733" cy="976495"/>
                <a:chOff x="8756494" y="939376"/>
                <a:chExt cx="702733" cy="976495"/>
              </a:xfrm>
            </p:grpSpPr>
            <p:pic>
              <p:nvPicPr>
                <p:cNvPr id="2060" name="Google Shape;2060;p8" descr="User with solid fill"/>
                <p:cNvPicPr preferRelativeResize="0"/>
                <p:nvPr/>
              </p:nvPicPr>
              <p:blipFill rotWithShape="1">
                <a:blip r:embed="rId4">
                  <a:alphaModFix/>
                </a:blip>
                <a:srcRect/>
                <a:stretch/>
              </p:blipFill>
              <p:spPr>
                <a:xfrm>
                  <a:off x="8756494" y="939376"/>
                  <a:ext cx="702733" cy="702733"/>
                </a:xfrm>
                <a:prstGeom prst="rect">
                  <a:avLst/>
                </a:prstGeom>
                <a:noFill/>
                <a:ln>
                  <a:noFill/>
                </a:ln>
              </p:spPr>
            </p:pic>
            <p:sp>
              <p:nvSpPr>
                <p:cNvPr id="2061" name="Google Shape;2061;p8"/>
                <p:cNvSpPr txBox="1"/>
                <p:nvPr/>
              </p:nvSpPr>
              <p:spPr>
                <a:xfrm>
                  <a:off x="8883121" y="1577357"/>
                  <a:ext cx="52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45</a:t>
                  </a:r>
                  <a:endParaRPr sz="1050" b="0" i="0" u="none" strike="noStrike" cap="none">
                    <a:solidFill>
                      <a:srgbClr val="000000"/>
                    </a:solidFill>
                    <a:latin typeface="Arial"/>
                    <a:ea typeface="Arial"/>
                    <a:cs typeface="Arial"/>
                    <a:sym typeface="Arial"/>
                  </a:endParaRPr>
                </a:p>
              </p:txBody>
            </p:sp>
          </p:grpSp>
          <p:pic>
            <p:nvPicPr>
              <p:cNvPr id="2062" name="Google Shape;2062;p8" descr="User with solid fill"/>
              <p:cNvPicPr preferRelativeResize="0"/>
              <p:nvPr/>
            </p:nvPicPr>
            <p:blipFill rotWithShape="1">
              <a:blip r:embed="rId4">
                <a:alphaModFix/>
              </a:blip>
              <a:srcRect/>
              <a:stretch/>
            </p:blipFill>
            <p:spPr>
              <a:xfrm>
                <a:off x="8605171" y="3397383"/>
                <a:ext cx="702733" cy="702733"/>
              </a:xfrm>
              <a:prstGeom prst="rect">
                <a:avLst/>
              </a:prstGeom>
              <a:noFill/>
              <a:ln>
                <a:noFill/>
              </a:ln>
            </p:spPr>
          </p:pic>
          <p:sp>
            <p:nvSpPr>
              <p:cNvPr id="2063" name="Google Shape;2063;p8"/>
              <p:cNvSpPr txBox="1"/>
              <p:nvPr/>
            </p:nvSpPr>
            <p:spPr>
              <a:xfrm>
                <a:off x="8740010" y="4033972"/>
                <a:ext cx="52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39</a:t>
                </a:r>
                <a:endParaRPr sz="1050" b="0" i="0" u="none" strike="noStrike" cap="none">
                  <a:solidFill>
                    <a:srgbClr val="000000"/>
                  </a:solidFill>
                  <a:latin typeface="Arial"/>
                  <a:ea typeface="Arial"/>
                  <a:cs typeface="Arial"/>
                  <a:sym typeface="Arial"/>
                </a:endParaRPr>
              </a:p>
            </p:txBody>
          </p:sp>
        </p:grpSp>
      </p:grpSp>
      <p:sp>
        <p:nvSpPr>
          <p:cNvPr id="2064" name="Google Shape;2064;p8"/>
          <p:cNvSpPr txBox="1"/>
          <p:nvPr/>
        </p:nvSpPr>
        <p:spPr>
          <a:xfrm>
            <a:off x="2390795" y="2180298"/>
            <a:ext cx="8569467"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defRPr sz="2000" b="1">
                <a:solidFill>
                  <a:schemeClr val="dk1"/>
                </a:solidFill>
                <a:latin typeface="Arial"/>
                <a:ea typeface="Arial"/>
                <a:cs typeface="Arial"/>
                <a:sym typeface="Arial"/>
              </a:defRPr>
            </a:pPr>
            <a:r>
              <a:rPr dirty="0"/>
              <a:t>Population avec « </a:t>
            </a:r>
            <a:r>
              <a:rPr dirty="0" err="1"/>
              <a:t>Possibilité</a:t>
            </a:r>
            <a:r>
              <a:rPr dirty="0"/>
              <a:t> de </a:t>
            </a:r>
            <a:r>
              <a:rPr dirty="0" err="1"/>
              <a:t>tuberculose</a:t>
            </a:r>
            <a:r>
              <a:rPr dirty="0"/>
              <a:t> » </a:t>
            </a:r>
            <a:r>
              <a:rPr dirty="0" err="1"/>
              <a:t>selon</a:t>
            </a:r>
            <a:r>
              <a:rPr dirty="0"/>
              <a:t> la DAO</a:t>
            </a:r>
            <a:endParaRPr sz="1050" b="0" i="0" u="none" strike="noStrike" cap="none" dirty="0">
              <a:solidFill>
                <a:srgbClr val="000000"/>
              </a:solidFill>
              <a:latin typeface="Arial"/>
              <a:ea typeface="Arial"/>
              <a:cs typeface="Arial"/>
              <a:sym typeface="Arial"/>
            </a:endParaRPr>
          </a:p>
        </p:txBody>
      </p:sp>
      <p:sp>
        <p:nvSpPr>
          <p:cNvPr id="2065" name="Google Shape;2065;p8"/>
          <p:cNvSpPr txBox="1"/>
          <p:nvPr/>
        </p:nvSpPr>
        <p:spPr>
          <a:xfrm>
            <a:off x="1173175" y="5234900"/>
            <a:ext cx="28824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Sensibilité = </a:t>
            </a:r>
            <a:r>
              <a:t>33 %</a:t>
            </a:r>
            <a:br>
              <a:rPr lang="en-GB" b="1" i="0" u="none" strike="noStrike" cap="none">
                <a:solidFill>
                  <a:srgbClr val="202020"/>
                </a:solidFill>
                <a:latin typeface="Arial"/>
                <a:ea typeface="Arial"/>
                <a:cs typeface="Arial"/>
                <a:sym typeface="Arial"/>
              </a:rPr>
            </a:br>
            <a:r>
              <a:rPr b="1"/>
              <a:t>Spécificité = </a:t>
            </a:r>
            <a:r>
              <a:t>100 %</a:t>
            </a:r>
            <a:endParaRPr b="1" i="0" u="none" strike="noStrike" cap="none">
              <a:solidFill>
                <a:srgbClr val="20202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Nombre de tests de confirmation nécessaires = </a:t>
            </a:r>
            <a:r>
              <a:t>1</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Nombre de cas manqués/non diagnostiqués = </a:t>
            </a:r>
            <a:r>
              <a:t>2</a:t>
            </a:r>
            <a:endParaRPr sz="900" b="0" i="0" u="none" strike="noStrike" cap="none">
              <a:solidFill>
                <a:srgbClr val="000000"/>
              </a:solidFill>
              <a:latin typeface="Arial"/>
              <a:ea typeface="Arial"/>
              <a:cs typeface="Arial"/>
              <a:sym typeface="Arial"/>
            </a:endParaRPr>
          </a:p>
        </p:txBody>
      </p:sp>
      <p:sp>
        <p:nvSpPr>
          <p:cNvPr id="2066" name="Google Shape;2066;p8"/>
          <p:cNvSpPr txBox="1"/>
          <p:nvPr/>
        </p:nvSpPr>
        <p:spPr>
          <a:xfrm>
            <a:off x="4670487" y="5234900"/>
            <a:ext cx="320515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Sensibilité</a:t>
            </a:r>
            <a:r>
              <a:rPr b="1" dirty="0"/>
              <a:t> = </a:t>
            </a:r>
            <a:r>
              <a:rPr dirty="0"/>
              <a:t>67 %</a:t>
            </a:r>
            <a:br>
              <a:rPr lang="en-GB" b="1" i="0" u="none" strike="noStrike" cap="none" dirty="0">
                <a:solidFill>
                  <a:srgbClr val="08884D"/>
                </a:solidFill>
                <a:latin typeface="Arial"/>
                <a:ea typeface="Arial"/>
                <a:cs typeface="Arial"/>
                <a:sym typeface="Arial"/>
              </a:rPr>
            </a:br>
            <a:r>
              <a:rPr b="1" dirty="0" err="1"/>
              <a:t>Spécificité</a:t>
            </a:r>
            <a:r>
              <a:rPr b="1" dirty="0"/>
              <a:t> = </a:t>
            </a:r>
            <a:r>
              <a:rPr dirty="0"/>
              <a:t>92 %</a:t>
            </a:r>
            <a:endParaRPr b="1" i="0" u="none" strike="noStrike" cap="none" dirty="0">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Nombre</a:t>
            </a:r>
            <a:r>
              <a:rPr b="1" dirty="0"/>
              <a:t> de tests de confirmation </a:t>
            </a:r>
            <a:r>
              <a:rPr b="1" dirty="0" err="1"/>
              <a:t>nécessaires</a:t>
            </a:r>
            <a:r>
              <a:rPr b="1" dirty="0"/>
              <a:t> = </a:t>
            </a:r>
            <a:r>
              <a:rPr dirty="0"/>
              <a:t>3</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Nombre</a:t>
            </a:r>
            <a:r>
              <a:rPr b="1" dirty="0"/>
              <a:t> de </a:t>
            </a:r>
            <a:r>
              <a:rPr b="1" dirty="0" err="1"/>
              <a:t>cas</a:t>
            </a:r>
            <a:r>
              <a:rPr b="1" dirty="0"/>
              <a:t> </a:t>
            </a:r>
            <a:r>
              <a:rPr b="1" dirty="0" err="1"/>
              <a:t>manqués</a:t>
            </a:r>
            <a:r>
              <a:rPr b="1" dirty="0"/>
              <a:t>/non </a:t>
            </a:r>
            <a:r>
              <a:rPr b="1" dirty="0" err="1"/>
              <a:t>diagnostiqués</a:t>
            </a:r>
            <a:r>
              <a:rPr b="1" dirty="0"/>
              <a:t> = </a:t>
            </a:r>
            <a:r>
              <a:rPr dirty="0"/>
              <a:t>1</a:t>
            </a:r>
            <a:endParaRPr b="0" i="0" u="none" strike="noStrike" cap="none" dirty="0">
              <a:solidFill>
                <a:srgbClr val="08884D"/>
              </a:solidFill>
              <a:latin typeface="Arial"/>
              <a:ea typeface="Arial"/>
              <a:cs typeface="Arial"/>
              <a:sym typeface="Arial"/>
            </a:endParaRPr>
          </a:p>
        </p:txBody>
      </p:sp>
      <p:sp>
        <p:nvSpPr>
          <p:cNvPr id="2067" name="Google Shape;2067;p8"/>
          <p:cNvSpPr txBox="1"/>
          <p:nvPr/>
        </p:nvSpPr>
        <p:spPr>
          <a:xfrm>
            <a:off x="8147348" y="5303175"/>
            <a:ext cx="345029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Sensibilité</a:t>
            </a:r>
            <a:r>
              <a:rPr b="1" dirty="0"/>
              <a:t> = </a:t>
            </a:r>
            <a:r>
              <a:rPr dirty="0"/>
              <a:t>100 %</a:t>
            </a:r>
            <a:br>
              <a:rPr lang="en-GB" b="1" i="0" u="none" strike="noStrike" cap="none" dirty="0">
                <a:solidFill>
                  <a:srgbClr val="936C00"/>
                </a:solidFill>
                <a:latin typeface="Arial"/>
                <a:ea typeface="Arial"/>
                <a:cs typeface="Arial"/>
                <a:sym typeface="Arial"/>
              </a:rPr>
            </a:br>
            <a:r>
              <a:rPr b="1" dirty="0" err="1"/>
              <a:t>Spécificité</a:t>
            </a:r>
            <a:r>
              <a:rPr b="1" dirty="0"/>
              <a:t> </a:t>
            </a:r>
            <a:r>
              <a:rPr dirty="0"/>
              <a:t>= 67 %</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Nombre</a:t>
            </a:r>
            <a:r>
              <a:rPr b="1" dirty="0"/>
              <a:t> de tests de confirmation </a:t>
            </a:r>
            <a:r>
              <a:rPr b="1" dirty="0" err="1"/>
              <a:t>nécessaires</a:t>
            </a:r>
            <a:r>
              <a:rPr b="1" dirty="0"/>
              <a:t> =</a:t>
            </a:r>
            <a:r>
              <a:rPr dirty="0"/>
              <a:t> 7</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Nombre</a:t>
            </a:r>
            <a:r>
              <a:rPr b="1" dirty="0"/>
              <a:t> de </a:t>
            </a:r>
            <a:r>
              <a:rPr b="1" dirty="0" err="1"/>
              <a:t>cas</a:t>
            </a:r>
            <a:r>
              <a:rPr b="1" dirty="0"/>
              <a:t> </a:t>
            </a:r>
            <a:r>
              <a:rPr b="1" dirty="0" err="1"/>
              <a:t>manqués</a:t>
            </a:r>
            <a:r>
              <a:rPr b="1" dirty="0"/>
              <a:t>/non </a:t>
            </a:r>
            <a:r>
              <a:rPr b="1" dirty="0" err="1"/>
              <a:t>diagnostiqués</a:t>
            </a:r>
            <a:r>
              <a:rPr b="1" dirty="0"/>
              <a:t> = </a:t>
            </a:r>
            <a:r>
              <a:rPr dirty="0"/>
              <a:t>0</a:t>
            </a:r>
            <a:endParaRPr b="0" i="0" u="none" strike="noStrike" cap="none" dirty="0">
              <a:solidFill>
                <a:srgbClr val="000000"/>
              </a:solidFill>
              <a:latin typeface="Arial"/>
              <a:ea typeface="Arial"/>
              <a:cs typeface="Arial"/>
              <a:sym typeface="Arial"/>
            </a:endParaRPr>
          </a:p>
        </p:txBody>
      </p:sp>
      <p:grpSp>
        <p:nvGrpSpPr>
          <p:cNvPr id="2068" name="Google Shape;2068;p8"/>
          <p:cNvGrpSpPr/>
          <p:nvPr/>
        </p:nvGrpSpPr>
        <p:grpSpPr>
          <a:xfrm>
            <a:off x="360168" y="2069447"/>
            <a:ext cx="2841174" cy="600150"/>
            <a:chOff x="1643730" y="111601"/>
            <a:chExt cx="2841174" cy="600150"/>
          </a:xfrm>
        </p:grpSpPr>
        <p:sp>
          <p:nvSpPr>
            <p:cNvPr id="2069" name="Google Shape;2069;p8"/>
            <p:cNvSpPr/>
            <p:nvPr/>
          </p:nvSpPr>
          <p:spPr>
            <a:xfrm>
              <a:off x="1666996" y="111833"/>
              <a:ext cx="2608288" cy="576579"/>
            </a:xfrm>
            <a:prstGeom prst="roundRect">
              <a:avLst>
                <a:gd name="adj" fmla="val 16667"/>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Arial"/>
                <a:ea typeface="Arial"/>
                <a:cs typeface="Arial"/>
                <a:sym typeface="Arial"/>
              </a:endParaRPr>
            </a:p>
          </p:txBody>
        </p:sp>
        <p:grpSp>
          <p:nvGrpSpPr>
            <p:cNvPr id="2070" name="Google Shape;2070;p8"/>
            <p:cNvGrpSpPr/>
            <p:nvPr/>
          </p:nvGrpSpPr>
          <p:grpSpPr>
            <a:xfrm>
              <a:off x="1643730" y="111601"/>
              <a:ext cx="2841174" cy="600150"/>
              <a:chOff x="529638" y="102582"/>
              <a:chExt cx="3121886" cy="600150"/>
            </a:xfrm>
          </p:grpSpPr>
          <p:grpSp>
            <p:nvGrpSpPr>
              <p:cNvPr id="2071" name="Google Shape;2071;p8"/>
              <p:cNvGrpSpPr/>
              <p:nvPr/>
            </p:nvGrpSpPr>
            <p:grpSpPr>
              <a:xfrm>
                <a:off x="529638" y="106280"/>
                <a:ext cx="1624265" cy="584776"/>
                <a:chOff x="529638" y="106280"/>
                <a:chExt cx="1624265" cy="584776"/>
              </a:xfrm>
            </p:grpSpPr>
            <p:pic>
              <p:nvPicPr>
                <p:cNvPr id="2072" name="Google Shape;2072;p8" descr="User with solid fill"/>
                <p:cNvPicPr preferRelativeResize="0"/>
                <p:nvPr/>
              </p:nvPicPr>
              <p:blipFill rotWithShape="1">
                <a:blip r:embed="rId4">
                  <a:alphaModFix/>
                </a:blip>
                <a:srcRect/>
                <a:stretch/>
              </p:blipFill>
              <p:spPr>
                <a:xfrm>
                  <a:off x="529638" y="106280"/>
                  <a:ext cx="584776" cy="584776"/>
                </a:xfrm>
                <a:prstGeom prst="rect">
                  <a:avLst/>
                </a:prstGeom>
                <a:noFill/>
                <a:ln>
                  <a:noFill/>
                </a:ln>
              </p:spPr>
            </p:pic>
            <p:sp>
              <p:nvSpPr>
                <p:cNvPr id="2073" name="Google Shape;2073;p8"/>
                <p:cNvSpPr txBox="1"/>
                <p:nvPr/>
              </p:nvSpPr>
              <p:spPr>
                <a:xfrm>
                  <a:off x="958182" y="156173"/>
                  <a:ext cx="119572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rPr sz="1050"/>
                    <a:t>Personne sans tuberculose</a:t>
                  </a:r>
                  <a:endParaRPr sz="1050" b="0" i="0" u="none" strike="noStrike" cap="none">
                    <a:solidFill>
                      <a:srgbClr val="000000"/>
                    </a:solidFill>
                    <a:latin typeface="Arial"/>
                    <a:ea typeface="Arial"/>
                    <a:cs typeface="Arial"/>
                    <a:sym typeface="Arial"/>
                  </a:endParaRPr>
                </a:p>
              </p:txBody>
            </p:sp>
          </p:grpSp>
          <p:grpSp>
            <p:nvGrpSpPr>
              <p:cNvPr id="2074" name="Google Shape;2074;p8"/>
              <p:cNvGrpSpPr/>
              <p:nvPr/>
            </p:nvGrpSpPr>
            <p:grpSpPr>
              <a:xfrm>
                <a:off x="2159993" y="102582"/>
                <a:ext cx="1491531" cy="600150"/>
                <a:chOff x="2159993" y="102582"/>
                <a:chExt cx="1491531" cy="600150"/>
              </a:xfrm>
            </p:grpSpPr>
            <p:pic>
              <p:nvPicPr>
                <p:cNvPr id="2075" name="Google Shape;2075;p8" descr="User with solid fill"/>
                <p:cNvPicPr preferRelativeResize="0"/>
                <p:nvPr/>
              </p:nvPicPr>
              <p:blipFill rotWithShape="1">
                <a:blip r:embed="rId3">
                  <a:alphaModFix/>
                </a:blip>
                <a:srcRect/>
                <a:stretch/>
              </p:blipFill>
              <p:spPr>
                <a:xfrm>
                  <a:off x="2159993" y="117957"/>
                  <a:ext cx="584775" cy="584775"/>
                </a:xfrm>
                <a:prstGeom prst="rect">
                  <a:avLst/>
                </a:prstGeom>
                <a:noFill/>
                <a:ln>
                  <a:noFill/>
                </a:ln>
              </p:spPr>
            </p:pic>
            <p:sp>
              <p:nvSpPr>
                <p:cNvPr id="2076" name="Google Shape;2076;p8"/>
                <p:cNvSpPr txBox="1"/>
                <p:nvPr/>
              </p:nvSpPr>
              <p:spPr>
                <a:xfrm>
                  <a:off x="2556881" y="102582"/>
                  <a:ext cx="1094643"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rPr sz="1050" dirty="0"/>
                    <a:t>Personne </a:t>
                  </a:r>
                  <a:r>
                    <a:rPr sz="1050" dirty="0" err="1"/>
                    <a:t>atteinte</a:t>
                  </a:r>
                  <a:r>
                    <a:rPr sz="1050" dirty="0"/>
                    <a:t> de </a:t>
                  </a:r>
                  <a:r>
                    <a:rPr sz="1050" dirty="0" err="1"/>
                    <a:t>tuberculose</a:t>
                  </a:r>
                  <a:endParaRPr sz="1050" b="0" i="0" u="none" strike="noStrike" cap="none" dirty="0">
                    <a:solidFill>
                      <a:srgbClr val="000000"/>
                    </a:solidFill>
                    <a:latin typeface="Arial"/>
                    <a:ea typeface="Arial"/>
                    <a:cs typeface="Arial"/>
                    <a:sym typeface="Arial"/>
                  </a:endParaRPr>
                </a:p>
              </p:txBody>
            </p:sp>
          </p:grpSp>
        </p:grpSp>
      </p:grpSp>
      <p:sp>
        <p:nvSpPr>
          <p:cNvPr id="2077" name="Google Shape;2077;p8"/>
          <p:cNvSpPr txBox="1"/>
          <p:nvPr/>
        </p:nvSpPr>
        <p:spPr>
          <a:xfrm>
            <a:off x="-31054" y="1037901"/>
            <a:ext cx="188668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chemeClr val="dk1"/>
                </a:solidFill>
                <a:latin typeface="Arial"/>
                <a:ea typeface="Arial"/>
                <a:cs typeface="Arial"/>
                <a:sym typeface="Arial"/>
              </a:defRPr>
            </a:pPr>
            <a:r>
              <a:rPr dirty="0"/>
              <a:t>Score DAO </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defRPr sz="1600" b="1">
                <a:solidFill>
                  <a:schemeClr val="dk1"/>
                </a:solidFill>
                <a:latin typeface="Arial"/>
                <a:ea typeface="Arial"/>
                <a:cs typeface="Arial"/>
                <a:sym typeface="Arial"/>
              </a:defRPr>
            </a:pPr>
            <a:r>
              <a:rPr dirty="0"/>
              <a:t>de la population</a:t>
            </a:r>
            <a:endParaRPr sz="1050" b="0" i="0" u="none" strike="noStrike" cap="none" dirty="0">
              <a:solidFill>
                <a:srgbClr val="000000"/>
              </a:solidFill>
              <a:latin typeface="Arial"/>
              <a:ea typeface="Arial"/>
              <a:cs typeface="Arial"/>
              <a:sym typeface="Arial"/>
            </a:endParaRPr>
          </a:p>
        </p:txBody>
      </p:sp>
      <p:cxnSp>
        <p:nvCxnSpPr>
          <p:cNvPr id="2078" name="Google Shape;2078;p8"/>
          <p:cNvCxnSpPr/>
          <p:nvPr/>
        </p:nvCxnSpPr>
        <p:spPr>
          <a:xfrm>
            <a:off x="1173203" y="1915361"/>
            <a:ext cx="10600240" cy="8692"/>
          </a:xfrm>
          <a:prstGeom prst="straightConnector1">
            <a:avLst/>
          </a:prstGeom>
          <a:noFill/>
          <a:ln w="25400" cap="flat" cmpd="sng">
            <a:solidFill>
              <a:schemeClr val="accent5"/>
            </a:solidFill>
            <a:prstDash val="solid"/>
            <a:round/>
            <a:headEnd type="none" w="sm" len="sm"/>
            <a:tailEnd type="none" w="sm" len="sm"/>
          </a:ln>
          <a:effectLst>
            <a:outerShdw blurRad="50800" dist="38100" dir="14700000" algn="t" rotWithShape="0">
              <a:srgbClr val="000000">
                <a:alpha val="60000"/>
              </a:srgbClr>
            </a:outerShdw>
          </a:effectLst>
        </p:spPr>
      </p:cxnSp>
    </p:spTree>
  </p:cSld>
  <p:clrMapOvr>
    <a:masterClrMapping/>
  </p:clrMapOvr>
</p:sld>
</file>

<file path=ppt/theme/theme1.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1810</Words>
  <Application>Microsoft Office PowerPoint</Application>
  <PresentationFormat>Widescreen</PresentationFormat>
  <Paragraphs>199</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DM Sans</vt:lpstr>
      <vt:lpstr>Courier New</vt:lpstr>
      <vt:lpstr>Arial</vt:lpstr>
      <vt:lpstr>Noto Sans Symbols</vt:lpstr>
      <vt:lpstr>Calibri</vt:lpstr>
      <vt:lpstr>Aptos</vt:lpstr>
      <vt:lpstr>DM Sans Medium</vt:lpstr>
      <vt:lpstr>ICF 2021 Master</vt:lpstr>
      <vt:lpstr>ICF 2021 Master</vt:lpstr>
      <vt:lpstr>PowerPoint Presentation</vt:lpstr>
      <vt:lpstr>Aperçu du cours</vt:lpstr>
      <vt:lpstr>INTRODUCTION</vt:lpstr>
      <vt:lpstr>Objectifs d’apprentissage</vt:lpstr>
      <vt:lpstr>INTRODUCTION À LA SÉLECTION DU SCORE SEUIL</vt:lpstr>
      <vt:lpstr>Qu’est-ce qu’un « score seuil » ?</vt:lpstr>
      <vt:lpstr>Concepts de base dans le choix du seuil</vt:lpstr>
      <vt:lpstr>Impact du choix du seuil</vt:lpstr>
      <vt:lpstr>PowerPoint Presentation</vt:lpstr>
      <vt:lpstr>Facteurs qui influencent les performances de la DAO</vt:lpstr>
      <vt:lpstr>Facteurs qui influencent les performances de la DAO</vt:lpstr>
      <vt:lpstr>Changement de performance entre les versions</vt:lpstr>
      <vt:lpstr>Comment choisir un score seuil</vt:lpstr>
      <vt:lpstr>Comment choisir un score seuil</vt:lpstr>
      <vt:lpstr>PowerPoint Presentation</vt:lpstr>
      <vt:lpstr>SCORE SEUIL DANS CE PROGRAMME</vt:lpstr>
      <vt:lpstr>Score seuil dans [nom du pays] - pour la personnalisation par système NTP</vt:lpstr>
      <vt:lpstr>Résumé</vt:lpstr>
      <vt:lpstr>Question 1.  Vrai ou faux ? Bien qu’il soit recommandé, un score seuil universel n’a pas encore été décidé pour tous les produits de DAO.</vt:lpstr>
      <vt:lpstr>Question 2. Si un score seuil haut est défini, quels sont les impacts potentiels sur le dépistage ? (Veuillez cocher tout ce qui s’applique)  Surdiagnostic Sensitivité faible Sous-diagnostic Plus de personnes auront besoin de tests de confirmation</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Sarah</dc:creator>
  <cp:lastModifiedBy>Sarah Zaidi</cp:lastModifiedBy>
  <cp:revision>6</cp:revision>
  <dcterms:created xsi:type="dcterms:W3CDTF">2021-10-01T13:00:37Z</dcterms:created>
  <dcterms:modified xsi:type="dcterms:W3CDTF">2024-07-02T13:13:23Z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