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9" r:id="rId2"/>
    <p:sldId id="257" r:id="rId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Untitled Section" id="{38947FCD-E5C7-4B5D-BA5B-9E47C26A8F73}">
          <p14:sldIdLst>
            <p14:sldId id="259"/>
            <p14:sldId id="257"/>
          </p14:sldIdLst>
        </p14:section>
      </p14:sectionLst>
    </p:ex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69" d="100"/>
          <a:sy n="69" d="100"/>
        </p:scale>
        <p:origin x="564" y="5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44B4EB-76AC-4794-ABC3-2FE3651DD1AC}"/>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C2DFCD22-9BB3-4223-87FE-9C27ADC0AA7D}"/>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980867A4-2B1E-4CA5-ABFD-8AFCAC911F4B}"/>
              </a:ext>
            </a:extLst>
          </p:cNvPr>
          <p:cNvSpPr>
            <a:spLocks noGrp="1"/>
          </p:cNvSpPr>
          <p:nvPr>
            <p:ph type="dt" sz="half" idx="10"/>
          </p:nvPr>
        </p:nvSpPr>
        <p:spPr/>
        <p:txBody>
          <a:bodyPr/>
          <a:lstStyle/>
          <a:p>
            <a:fld id="{B3EC233E-40F3-4817-897C-3C8ABDEE9733}" type="datetimeFigureOut">
              <a:rPr lang="en-US" smtClean="0"/>
              <a:t>4/2/2018</a:t>
            </a:fld>
            <a:endParaRPr lang="en-US"/>
          </a:p>
        </p:txBody>
      </p:sp>
      <p:sp>
        <p:nvSpPr>
          <p:cNvPr id="5" name="Footer Placeholder 4">
            <a:extLst>
              <a:ext uri="{FF2B5EF4-FFF2-40B4-BE49-F238E27FC236}">
                <a16:creationId xmlns:a16="http://schemas.microsoft.com/office/drawing/2014/main" id="{5E47CC9F-F292-4BAB-9D1A-474E64D1E50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6B0F404-9BD6-4D02-8CA7-BC64C29ECF3A}"/>
              </a:ext>
            </a:extLst>
          </p:cNvPr>
          <p:cNvSpPr>
            <a:spLocks noGrp="1"/>
          </p:cNvSpPr>
          <p:nvPr>
            <p:ph type="sldNum" sz="quarter" idx="12"/>
          </p:nvPr>
        </p:nvSpPr>
        <p:spPr/>
        <p:txBody>
          <a:bodyPr/>
          <a:lstStyle/>
          <a:p>
            <a:fld id="{E247B9AA-1FCD-457A-8E4A-5CDE494DB50D}" type="slidenum">
              <a:rPr lang="en-US" smtClean="0"/>
              <a:t>‹#›</a:t>
            </a:fld>
            <a:endParaRPr lang="en-US"/>
          </a:p>
        </p:txBody>
      </p:sp>
    </p:spTree>
    <p:extLst>
      <p:ext uri="{BB962C8B-B14F-4D97-AF65-F5344CB8AC3E}">
        <p14:creationId xmlns:p14="http://schemas.microsoft.com/office/powerpoint/2010/main" val="315288590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9928D4-95F1-4ED7-8C93-F193D6E230FB}"/>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3639B53E-314B-4BDC-8A30-9F0131CFA296}"/>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0E4B4935-EAED-4CB9-9911-E8A66DE6A378}"/>
              </a:ext>
            </a:extLst>
          </p:cNvPr>
          <p:cNvSpPr>
            <a:spLocks noGrp="1"/>
          </p:cNvSpPr>
          <p:nvPr>
            <p:ph type="dt" sz="half" idx="10"/>
          </p:nvPr>
        </p:nvSpPr>
        <p:spPr/>
        <p:txBody>
          <a:bodyPr/>
          <a:lstStyle/>
          <a:p>
            <a:fld id="{B3EC233E-40F3-4817-897C-3C8ABDEE9733}" type="datetimeFigureOut">
              <a:rPr lang="en-US" smtClean="0"/>
              <a:t>4/2/2018</a:t>
            </a:fld>
            <a:endParaRPr lang="en-US"/>
          </a:p>
        </p:txBody>
      </p:sp>
      <p:sp>
        <p:nvSpPr>
          <p:cNvPr id="5" name="Footer Placeholder 4">
            <a:extLst>
              <a:ext uri="{FF2B5EF4-FFF2-40B4-BE49-F238E27FC236}">
                <a16:creationId xmlns:a16="http://schemas.microsoft.com/office/drawing/2014/main" id="{0B1795FE-062A-48C5-B70B-CFC41B2874A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39880D3-727D-4B70-99D3-04C0FAB52A75}"/>
              </a:ext>
            </a:extLst>
          </p:cNvPr>
          <p:cNvSpPr>
            <a:spLocks noGrp="1"/>
          </p:cNvSpPr>
          <p:nvPr>
            <p:ph type="sldNum" sz="quarter" idx="12"/>
          </p:nvPr>
        </p:nvSpPr>
        <p:spPr/>
        <p:txBody>
          <a:bodyPr/>
          <a:lstStyle/>
          <a:p>
            <a:fld id="{E247B9AA-1FCD-457A-8E4A-5CDE494DB50D}" type="slidenum">
              <a:rPr lang="en-US" smtClean="0"/>
              <a:t>‹#›</a:t>
            </a:fld>
            <a:endParaRPr lang="en-US"/>
          </a:p>
        </p:txBody>
      </p:sp>
    </p:spTree>
    <p:extLst>
      <p:ext uri="{BB962C8B-B14F-4D97-AF65-F5344CB8AC3E}">
        <p14:creationId xmlns:p14="http://schemas.microsoft.com/office/powerpoint/2010/main" val="11058767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C359E1C1-859B-4B8C-9FA7-593B89B2006A}"/>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8D4A0E9D-9EDA-4477-9DE0-005D1FB28A7A}"/>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96BE412-DA5F-42EE-94EA-4FC2B5C7FDF2}"/>
              </a:ext>
            </a:extLst>
          </p:cNvPr>
          <p:cNvSpPr>
            <a:spLocks noGrp="1"/>
          </p:cNvSpPr>
          <p:nvPr>
            <p:ph type="dt" sz="half" idx="10"/>
          </p:nvPr>
        </p:nvSpPr>
        <p:spPr/>
        <p:txBody>
          <a:bodyPr/>
          <a:lstStyle/>
          <a:p>
            <a:fld id="{B3EC233E-40F3-4817-897C-3C8ABDEE9733}" type="datetimeFigureOut">
              <a:rPr lang="en-US" smtClean="0"/>
              <a:t>4/2/2018</a:t>
            </a:fld>
            <a:endParaRPr lang="en-US"/>
          </a:p>
        </p:txBody>
      </p:sp>
      <p:sp>
        <p:nvSpPr>
          <p:cNvPr id="5" name="Footer Placeholder 4">
            <a:extLst>
              <a:ext uri="{FF2B5EF4-FFF2-40B4-BE49-F238E27FC236}">
                <a16:creationId xmlns:a16="http://schemas.microsoft.com/office/drawing/2014/main" id="{3D875902-70B5-4134-825D-176B7584AF1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9E15666B-8A1D-4587-BB57-6D94F84C7641}"/>
              </a:ext>
            </a:extLst>
          </p:cNvPr>
          <p:cNvSpPr>
            <a:spLocks noGrp="1"/>
          </p:cNvSpPr>
          <p:nvPr>
            <p:ph type="sldNum" sz="quarter" idx="12"/>
          </p:nvPr>
        </p:nvSpPr>
        <p:spPr/>
        <p:txBody>
          <a:bodyPr/>
          <a:lstStyle/>
          <a:p>
            <a:fld id="{E247B9AA-1FCD-457A-8E4A-5CDE494DB50D}" type="slidenum">
              <a:rPr lang="en-US" smtClean="0"/>
              <a:t>‹#›</a:t>
            </a:fld>
            <a:endParaRPr lang="en-US"/>
          </a:p>
        </p:txBody>
      </p:sp>
    </p:spTree>
    <p:extLst>
      <p:ext uri="{BB962C8B-B14F-4D97-AF65-F5344CB8AC3E}">
        <p14:creationId xmlns:p14="http://schemas.microsoft.com/office/powerpoint/2010/main" val="9507021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ABD337E-3C9F-4C83-B800-45E7815D4F7A}"/>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47CB05A5-3E7B-44C0-946D-DB8A825E8B1B}"/>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210FDAB0-266E-4717-979B-F1636530B146}"/>
              </a:ext>
            </a:extLst>
          </p:cNvPr>
          <p:cNvSpPr>
            <a:spLocks noGrp="1"/>
          </p:cNvSpPr>
          <p:nvPr>
            <p:ph type="dt" sz="half" idx="10"/>
          </p:nvPr>
        </p:nvSpPr>
        <p:spPr/>
        <p:txBody>
          <a:bodyPr/>
          <a:lstStyle/>
          <a:p>
            <a:fld id="{B3EC233E-40F3-4817-897C-3C8ABDEE9733}" type="datetimeFigureOut">
              <a:rPr lang="en-US" smtClean="0"/>
              <a:t>4/2/2018</a:t>
            </a:fld>
            <a:endParaRPr lang="en-US"/>
          </a:p>
        </p:txBody>
      </p:sp>
      <p:sp>
        <p:nvSpPr>
          <p:cNvPr id="5" name="Footer Placeholder 4">
            <a:extLst>
              <a:ext uri="{FF2B5EF4-FFF2-40B4-BE49-F238E27FC236}">
                <a16:creationId xmlns:a16="http://schemas.microsoft.com/office/drawing/2014/main" id="{CB0CAD02-D8FA-4DE4-819C-02CFD9EA97D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8ECE4AF-0EBF-4F83-8E4C-E0F6CDDF9C39}"/>
              </a:ext>
            </a:extLst>
          </p:cNvPr>
          <p:cNvSpPr>
            <a:spLocks noGrp="1"/>
          </p:cNvSpPr>
          <p:nvPr>
            <p:ph type="sldNum" sz="quarter" idx="12"/>
          </p:nvPr>
        </p:nvSpPr>
        <p:spPr/>
        <p:txBody>
          <a:bodyPr/>
          <a:lstStyle/>
          <a:p>
            <a:fld id="{E247B9AA-1FCD-457A-8E4A-5CDE494DB50D}" type="slidenum">
              <a:rPr lang="en-US" smtClean="0"/>
              <a:t>‹#›</a:t>
            </a:fld>
            <a:endParaRPr lang="en-US"/>
          </a:p>
        </p:txBody>
      </p:sp>
    </p:spTree>
    <p:extLst>
      <p:ext uri="{BB962C8B-B14F-4D97-AF65-F5344CB8AC3E}">
        <p14:creationId xmlns:p14="http://schemas.microsoft.com/office/powerpoint/2010/main" val="171952523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786EAE-88FE-4198-BCD8-C29E50C90265}"/>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5DDB8A3D-9AB8-45BA-AEE0-2A326EA537B1}"/>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89DE88DB-AF2C-4795-8C2E-802A7F7BA343}"/>
              </a:ext>
            </a:extLst>
          </p:cNvPr>
          <p:cNvSpPr>
            <a:spLocks noGrp="1"/>
          </p:cNvSpPr>
          <p:nvPr>
            <p:ph type="dt" sz="half" idx="10"/>
          </p:nvPr>
        </p:nvSpPr>
        <p:spPr/>
        <p:txBody>
          <a:bodyPr/>
          <a:lstStyle/>
          <a:p>
            <a:fld id="{B3EC233E-40F3-4817-897C-3C8ABDEE9733}" type="datetimeFigureOut">
              <a:rPr lang="en-US" smtClean="0"/>
              <a:t>4/2/2018</a:t>
            </a:fld>
            <a:endParaRPr lang="en-US"/>
          </a:p>
        </p:txBody>
      </p:sp>
      <p:sp>
        <p:nvSpPr>
          <p:cNvPr id="5" name="Footer Placeholder 4">
            <a:extLst>
              <a:ext uri="{FF2B5EF4-FFF2-40B4-BE49-F238E27FC236}">
                <a16:creationId xmlns:a16="http://schemas.microsoft.com/office/drawing/2014/main" id="{2B27F6D1-4DFF-4ECB-9C21-9420AE86AB01}"/>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C6BF606-A3A7-4575-A1D7-A17E5DE6547C}"/>
              </a:ext>
            </a:extLst>
          </p:cNvPr>
          <p:cNvSpPr>
            <a:spLocks noGrp="1"/>
          </p:cNvSpPr>
          <p:nvPr>
            <p:ph type="sldNum" sz="quarter" idx="12"/>
          </p:nvPr>
        </p:nvSpPr>
        <p:spPr/>
        <p:txBody>
          <a:bodyPr/>
          <a:lstStyle/>
          <a:p>
            <a:fld id="{E247B9AA-1FCD-457A-8E4A-5CDE494DB50D}" type="slidenum">
              <a:rPr lang="en-US" smtClean="0"/>
              <a:t>‹#›</a:t>
            </a:fld>
            <a:endParaRPr lang="en-US"/>
          </a:p>
        </p:txBody>
      </p:sp>
    </p:spTree>
    <p:extLst>
      <p:ext uri="{BB962C8B-B14F-4D97-AF65-F5344CB8AC3E}">
        <p14:creationId xmlns:p14="http://schemas.microsoft.com/office/powerpoint/2010/main" val="8975494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634F51-370A-4386-B8D0-19934F4BACAE}"/>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2E2B44BD-C961-4F12-B0D3-1BF57D9C94B7}"/>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7C97B7FE-D189-4C03-9897-73F5DD3A01E7}"/>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74680923-CB9A-4AE2-9DF5-3AF9D2F965CE}"/>
              </a:ext>
            </a:extLst>
          </p:cNvPr>
          <p:cNvSpPr>
            <a:spLocks noGrp="1"/>
          </p:cNvSpPr>
          <p:nvPr>
            <p:ph type="dt" sz="half" idx="10"/>
          </p:nvPr>
        </p:nvSpPr>
        <p:spPr/>
        <p:txBody>
          <a:bodyPr/>
          <a:lstStyle/>
          <a:p>
            <a:fld id="{B3EC233E-40F3-4817-897C-3C8ABDEE9733}" type="datetimeFigureOut">
              <a:rPr lang="en-US" smtClean="0"/>
              <a:t>4/2/2018</a:t>
            </a:fld>
            <a:endParaRPr lang="en-US"/>
          </a:p>
        </p:txBody>
      </p:sp>
      <p:sp>
        <p:nvSpPr>
          <p:cNvPr id="6" name="Footer Placeholder 5">
            <a:extLst>
              <a:ext uri="{FF2B5EF4-FFF2-40B4-BE49-F238E27FC236}">
                <a16:creationId xmlns:a16="http://schemas.microsoft.com/office/drawing/2014/main" id="{EAD62749-6B10-44CE-A944-0935EFDE2A5E}"/>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2E38FD23-4EBA-4606-BC2D-8496455EA4B0}"/>
              </a:ext>
            </a:extLst>
          </p:cNvPr>
          <p:cNvSpPr>
            <a:spLocks noGrp="1"/>
          </p:cNvSpPr>
          <p:nvPr>
            <p:ph type="sldNum" sz="quarter" idx="12"/>
          </p:nvPr>
        </p:nvSpPr>
        <p:spPr/>
        <p:txBody>
          <a:bodyPr/>
          <a:lstStyle/>
          <a:p>
            <a:fld id="{E247B9AA-1FCD-457A-8E4A-5CDE494DB50D}" type="slidenum">
              <a:rPr lang="en-US" smtClean="0"/>
              <a:t>‹#›</a:t>
            </a:fld>
            <a:endParaRPr lang="en-US"/>
          </a:p>
        </p:txBody>
      </p:sp>
    </p:spTree>
    <p:extLst>
      <p:ext uri="{BB962C8B-B14F-4D97-AF65-F5344CB8AC3E}">
        <p14:creationId xmlns:p14="http://schemas.microsoft.com/office/powerpoint/2010/main" val="74550219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CF5FEC-A4D7-4ADF-BE2A-D0E7F68DED4C}"/>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DA4232C9-63F2-4DA7-BCD2-DA54044B516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6BAC5CFE-A511-42E3-8860-A2675F2509CF}"/>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2CFD1364-39EC-4C8A-9D48-8C4A8A1EC7B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C090FD75-2194-43E3-8ED8-5673AB0DBBEA}"/>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E34F6304-DADC-4189-8E37-86E60B16D328}"/>
              </a:ext>
            </a:extLst>
          </p:cNvPr>
          <p:cNvSpPr>
            <a:spLocks noGrp="1"/>
          </p:cNvSpPr>
          <p:nvPr>
            <p:ph type="dt" sz="half" idx="10"/>
          </p:nvPr>
        </p:nvSpPr>
        <p:spPr/>
        <p:txBody>
          <a:bodyPr/>
          <a:lstStyle/>
          <a:p>
            <a:fld id="{B3EC233E-40F3-4817-897C-3C8ABDEE9733}" type="datetimeFigureOut">
              <a:rPr lang="en-US" smtClean="0"/>
              <a:t>4/2/2018</a:t>
            </a:fld>
            <a:endParaRPr lang="en-US"/>
          </a:p>
        </p:txBody>
      </p:sp>
      <p:sp>
        <p:nvSpPr>
          <p:cNvPr id="8" name="Footer Placeholder 7">
            <a:extLst>
              <a:ext uri="{FF2B5EF4-FFF2-40B4-BE49-F238E27FC236}">
                <a16:creationId xmlns:a16="http://schemas.microsoft.com/office/drawing/2014/main" id="{7213D1F4-6596-4B3D-B4CD-857918B992C3}"/>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CA1FC71B-2AE1-40A9-B0A6-B316BA6CF3B0}"/>
              </a:ext>
            </a:extLst>
          </p:cNvPr>
          <p:cNvSpPr>
            <a:spLocks noGrp="1"/>
          </p:cNvSpPr>
          <p:nvPr>
            <p:ph type="sldNum" sz="quarter" idx="12"/>
          </p:nvPr>
        </p:nvSpPr>
        <p:spPr/>
        <p:txBody>
          <a:bodyPr/>
          <a:lstStyle/>
          <a:p>
            <a:fld id="{E247B9AA-1FCD-457A-8E4A-5CDE494DB50D}" type="slidenum">
              <a:rPr lang="en-US" smtClean="0"/>
              <a:t>‹#›</a:t>
            </a:fld>
            <a:endParaRPr lang="en-US"/>
          </a:p>
        </p:txBody>
      </p:sp>
    </p:spTree>
    <p:extLst>
      <p:ext uri="{BB962C8B-B14F-4D97-AF65-F5344CB8AC3E}">
        <p14:creationId xmlns:p14="http://schemas.microsoft.com/office/powerpoint/2010/main" val="88067073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3E5049-9B66-453D-B76D-963387AA599F}"/>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DECA35CE-9DAF-4DAF-90C0-B49C96EE5FCB}"/>
              </a:ext>
            </a:extLst>
          </p:cNvPr>
          <p:cNvSpPr>
            <a:spLocks noGrp="1"/>
          </p:cNvSpPr>
          <p:nvPr>
            <p:ph type="dt" sz="half" idx="10"/>
          </p:nvPr>
        </p:nvSpPr>
        <p:spPr/>
        <p:txBody>
          <a:bodyPr/>
          <a:lstStyle/>
          <a:p>
            <a:fld id="{B3EC233E-40F3-4817-897C-3C8ABDEE9733}" type="datetimeFigureOut">
              <a:rPr lang="en-US" smtClean="0"/>
              <a:t>4/2/2018</a:t>
            </a:fld>
            <a:endParaRPr lang="en-US"/>
          </a:p>
        </p:txBody>
      </p:sp>
      <p:sp>
        <p:nvSpPr>
          <p:cNvPr id="4" name="Footer Placeholder 3">
            <a:extLst>
              <a:ext uri="{FF2B5EF4-FFF2-40B4-BE49-F238E27FC236}">
                <a16:creationId xmlns:a16="http://schemas.microsoft.com/office/drawing/2014/main" id="{2A6D786F-3065-4E70-9A9C-E3BF4EDB8AE8}"/>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1CBAC183-1A89-447A-AE65-17014C33F536}"/>
              </a:ext>
            </a:extLst>
          </p:cNvPr>
          <p:cNvSpPr>
            <a:spLocks noGrp="1"/>
          </p:cNvSpPr>
          <p:nvPr>
            <p:ph type="sldNum" sz="quarter" idx="12"/>
          </p:nvPr>
        </p:nvSpPr>
        <p:spPr/>
        <p:txBody>
          <a:bodyPr/>
          <a:lstStyle/>
          <a:p>
            <a:fld id="{E247B9AA-1FCD-457A-8E4A-5CDE494DB50D}" type="slidenum">
              <a:rPr lang="en-US" smtClean="0"/>
              <a:t>‹#›</a:t>
            </a:fld>
            <a:endParaRPr lang="en-US"/>
          </a:p>
        </p:txBody>
      </p:sp>
    </p:spTree>
    <p:extLst>
      <p:ext uri="{BB962C8B-B14F-4D97-AF65-F5344CB8AC3E}">
        <p14:creationId xmlns:p14="http://schemas.microsoft.com/office/powerpoint/2010/main" val="320200602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5BEC533B-8E95-4644-B02F-19CCC6DD654F}"/>
              </a:ext>
            </a:extLst>
          </p:cNvPr>
          <p:cNvSpPr>
            <a:spLocks noGrp="1"/>
          </p:cNvSpPr>
          <p:nvPr>
            <p:ph type="dt" sz="half" idx="10"/>
          </p:nvPr>
        </p:nvSpPr>
        <p:spPr/>
        <p:txBody>
          <a:bodyPr/>
          <a:lstStyle/>
          <a:p>
            <a:fld id="{B3EC233E-40F3-4817-897C-3C8ABDEE9733}" type="datetimeFigureOut">
              <a:rPr lang="en-US" smtClean="0"/>
              <a:t>4/2/2018</a:t>
            </a:fld>
            <a:endParaRPr lang="en-US"/>
          </a:p>
        </p:txBody>
      </p:sp>
      <p:sp>
        <p:nvSpPr>
          <p:cNvPr id="3" name="Footer Placeholder 2">
            <a:extLst>
              <a:ext uri="{FF2B5EF4-FFF2-40B4-BE49-F238E27FC236}">
                <a16:creationId xmlns:a16="http://schemas.microsoft.com/office/drawing/2014/main" id="{E7B7ED96-6447-4566-986E-A2776A5EBAE1}"/>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A3ECC9B1-8E2C-4A9A-A76E-1255DE202FBC}"/>
              </a:ext>
            </a:extLst>
          </p:cNvPr>
          <p:cNvSpPr>
            <a:spLocks noGrp="1"/>
          </p:cNvSpPr>
          <p:nvPr>
            <p:ph type="sldNum" sz="quarter" idx="12"/>
          </p:nvPr>
        </p:nvSpPr>
        <p:spPr/>
        <p:txBody>
          <a:bodyPr/>
          <a:lstStyle/>
          <a:p>
            <a:fld id="{E247B9AA-1FCD-457A-8E4A-5CDE494DB50D}" type="slidenum">
              <a:rPr lang="en-US" smtClean="0"/>
              <a:t>‹#›</a:t>
            </a:fld>
            <a:endParaRPr lang="en-US"/>
          </a:p>
        </p:txBody>
      </p:sp>
    </p:spTree>
    <p:extLst>
      <p:ext uri="{BB962C8B-B14F-4D97-AF65-F5344CB8AC3E}">
        <p14:creationId xmlns:p14="http://schemas.microsoft.com/office/powerpoint/2010/main" val="166876313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03AFB2B-7F05-475B-A828-6DFBEA33A61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B3911812-B321-4B73-AADB-FA04DF640414}"/>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6D9ACAD7-761E-442A-9E3F-901F7DACC33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59DD0668-D68E-4DAE-9FF2-71EA8CE6E522}"/>
              </a:ext>
            </a:extLst>
          </p:cNvPr>
          <p:cNvSpPr>
            <a:spLocks noGrp="1"/>
          </p:cNvSpPr>
          <p:nvPr>
            <p:ph type="dt" sz="half" idx="10"/>
          </p:nvPr>
        </p:nvSpPr>
        <p:spPr/>
        <p:txBody>
          <a:bodyPr/>
          <a:lstStyle/>
          <a:p>
            <a:fld id="{B3EC233E-40F3-4817-897C-3C8ABDEE9733}" type="datetimeFigureOut">
              <a:rPr lang="en-US" smtClean="0"/>
              <a:t>4/2/2018</a:t>
            </a:fld>
            <a:endParaRPr lang="en-US"/>
          </a:p>
        </p:txBody>
      </p:sp>
      <p:sp>
        <p:nvSpPr>
          <p:cNvPr id="6" name="Footer Placeholder 5">
            <a:extLst>
              <a:ext uri="{FF2B5EF4-FFF2-40B4-BE49-F238E27FC236}">
                <a16:creationId xmlns:a16="http://schemas.microsoft.com/office/drawing/2014/main" id="{8DC17D6A-BD61-4955-A04E-8AC87564D11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4A4A7DB-729F-4F09-AC9A-86A13528ACBC}"/>
              </a:ext>
            </a:extLst>
          </p:cNvPr>
          <p:cNvSpPr>
            <a:spLocks noGrp="1"/>
          </p:cNvSpPr>
          <p:nvPr>
            <p:ph type="sldNum" sz="quarter" idx="12"/>
          </p:nvPr>
        </p:nvSpPr>
        <p:spPr/>
        <p:txBody>
          <a:bodyPr/>
          <a:lstStyle/>
          <a:p>
            <a:fld id="{E247B9AA-1FCD-457A-8E4A-5CDE494DB50D}" type="slidenum">
              <a:rPr lang="en-US" smtClean="0"/>
              <a:t>‹#›</a:t>
            </a:fld>
            <a:endParaRPr lang="en-US"/>
          </a:p>
        </p:txBody>
      </p:sp>
    </p:spTree>
    <p:extLst>
      <p:ext uri="{BB962C8B-B14F-4D97-AF65-F5344CB8AC3E}">
        <p14:creationId xmlns:p14="http://schemas.microsoft.com/office/powerpoint/2010/main" val="17456604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AE2FDB-FDF5-48BE-A785-F5C599182D03}"/>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5F79EB64-6B93-41AF-876B-89C93C496DFB}"/>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2664E840-5957-4D22-85C6-67C24B82F1E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0F7A360A-285B-4CC4-AF9F-AF73E2C2968A}"/>
              </a:ext>
            </a:extLst>
          </p:cNvPr>
          <p:cNvSpPr>
            <a:spLocks noGrp="1"/>
          </p:cNvSpPr>
          <p:nvPr>
            <p:ph type="dt" sz="half" idx="10"/>
          </p:nvPr>
        </p:nvSpPr>
        <p:spPr/>
        <p:txBody>
          <a:bodyPr/>
          <a:lstStyle/>
          <a:p>
            <a:fld id="{B3EC233E-40F3-4817-897C-3C8ABDEE9733}" type="datetimeFigureOut">
              <a:rPr lang="en-US" smtClean="0"/>
              <a:t>4/2/2018</a:t>
            </a:fld>
            <a:endParaRPr lang="en-US"/>
          </a:p>
        </p:txBody>
      </p:sp>
      <p:sp>
        <p:nvSpPr>
          <p:cNvPr id="6" name="Footer Placeholder 5">
            <a:extLst>
              <a:ext uri="{FF2B5EF4-FFF2-40B4-BE49-F238E27FC236}">
                <a16:creationId xmlns:a16="http://schemas.microsoft.com/office/drawing/2014/main" id="{3B40F994-B35B-4743-8964-459DE1A98D9E}"/>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0F6DB85-124F-4873-9C6E-9C355CAE49C4}"/>
              </a:ext>
            </a:extLst>
          </p:cNvPr>
          <p:cNvSpPr>
            <a:spLocks noGrp="1"/>
          </p:cNvSpPr>
          <p:nvPr>
            <p:ph type="sldNum" sz="quarter" idx="12"/>
          </p:nvPr>
        </p:nvSpPr>
        <p:spPr/>
        <p:txBody>
          <a:bodyPr/>
          <a:lstStyle/>
          <a:p>
            <a:fld id="{E247B9AA-1FCD-457A-8E4A-5CDE494DB50D}" type="slidenum">
              <a:rPr lang="en-US" smtClean="0"/>
              <a:t>‹#›</a:t>
            </a:fld>
            <a:endParaRPr lang="en-US"/>
          </a:p>
        </p:txBody>
      </p:sp>
    </p:spTree>
    <p:extLst>
      <p:ext uri="{BB962C8B-B14F-4D97-AF65-F5344CB8AC3E}">
        <p14:creationId xmlns:p14="http://schemas.microsoft.com/office/powerpoint/2010/main" val="285563662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2336018F-A280-43E1-BB00-A71CA1801C0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CEF5CD11-706A-4C1B-8845-D773558AB78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DE91D18-6B71-4D97-BAA8-3E28646CFB5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3EC233E-40F3-4817-897C-3C8ABDEE9733}" type="datetimeFigureOut">
              <a:rPr lang="en-US" smtClean="0"/>
              <a:t>4/2/2018</a:t>
            </a:fld>
            <a:endParaRPr lang="en-US"/>
          </a:p>
        </p:txBody>
      </p:sp>
      <p:sp>
        <p:nvSpPr>
          <p:cNvPr id="5" name="Footer Placeholder 4">
            <a:extLst>
              <a:ext uri="{FF2B5EF4-FFF2-40B4-BE49-F238E27FC236}">
                <a16:creationId xmlns:a16="http://schemas.microsoft.com/office/drawing/2014/main" id="{AE5025EC-7ACA-4116-AC11-4BE37080FD5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8A2A5F53-C87F-41B2-A703-674DC7CA4A2D}"/>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247B9AA-1FCD-457A-8E4A-5CDE494DB50D}" type="slidenum">
              <a:rPr lang="en-US" smtClean="0"/>
              <a:t>‹#›</a:t>
            </a:fld>
            <a:endParaRPr lang="en-US"/>
          </a:p>
        </p:txBody>
      </p:sp>
    </p:spTree>
    <p:extLst>
      <p:ext uri="{BB962C8B-B14F-4D97-AF65-F5344CB8AC3E}">
        <p14:creationId xmlns:p14="http://schemas.microsoft.com/office/powerpoint/2010/main" val="225398420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F1F2062-C81D-40DA-BD27-8CC48AE832F3}"/>
              </a:ext>
            </a:extLst>
          </p:cNvPr>
          <p:cNvSpPr>
            <a:spLocks noGrp="1"/>
          </p:cNvSpPr>
          <p:nvPr>
            <p:ph type="title"/>
          </p:nvPr>
        </p:nvSpPr>
        <p:spPr/>
        <p:txBody>
          <a:bodyPr>
            <a:normAutofit/>
          </a:bodyPr>
          <a:lstStyle/>
          <a:p>
            <a:r>
              <a:rPr lang="en-US" sz="3600" b="1" dirty="0"/>
              <a:t>Instructions and Use for Specimen Referral Dashboard</a:t>
            </a:r>
          </a:p>
        </p:txBody>
      </p:sp>
      <p:sp>
        <p:nvSpPr>
          <p:cNvPr id="3" name="Content Placeholder 2">
            <a:extLst>
              <a:ext uri="{FF2B5EF4-FFF2-40B4-BE49-F238E27FC236}">
                <a16:creationId xmlns:a16="http://schemas.microsoft.com/office/drawing/2014/main" id="{5FBA9C7C-7EC7-48E8-AC13-B394B5E37831}"/>
              </a:ext>
            </a:extLst>
          </p:cNvPr>
          <p:cNvSpPr>
            <a:spLocks noGrp="1"/>
          </p:cNvSpPr>
          <p:nvPr>
            <p:ph idx="1"/>
          </p:nvPr>
        </p:nvSpPr>
        <p:spPr>
          <a:xfrm>
            <a:off x="838200" y="1560946"/>
            <a:ext cx="10515600" cy="4987636"/>
          </a:xfrm>
        </p:spPr>
        <p:txBody>
          <a:bodyPr>
            <a:normAutofit fontScale="85000" lnSpcReduction="10000"/>
          </a:bodyPr>
          <a:lstStyle/>
          <a:p>
            <a:r>
              <a:rPr lang="en-US" dirty="0"/>
              <a:t>The following dashboard should be used to summarize data that has been collected and analyzed as part of the specimen referral system</a:t>
            </a:r>
          </a:p>
          <a:p>
            <a:r>
              <a:rPr lang="en-US" dirty="0"/>
              <a:t>The dashboard should be updated quarterly and shared as part of the technical working group on specimen referrals and used for monitoring and management of the system to help guide decision-making and continuous quality improvement</a:t>
            </a:r>
          </a:p>
          <a:p>
            <a:r>
              <a:rPr lang="en-US" dirty="0"/>
              <a:t>It could also be used by implementing partners to present their specimen referral system so the information is consistent across partners for comparison purposes</a:t>
            </a:r>
          </a:p>
          <a:p>
            <a:r>
              <a:rPr lang="en-US" dirty="0"/>
              <a:t>The upper left corner box should show a map that can help visualize the collection (referring sites) and drop off (referral laboratories) points in a country</a:t>
            </a:r>
          </a:p>
          <a:p>
            <a:r>
              <a:rPr lang="en-US" dirty="0"/>
              <a:t>The lower left corner box should show a bar graph of turnaround time between various points in time during the specimen referral and results return process</a:t>
            </a:r>
          </a:p>
          <a:p>
            <a:r>
              <a:rPr lang="en-US" dirty="0"/>
              <a:t>The right box is a summary of key suggested information on the system – data points can be added/subtracted where relevant or necessary</a:t>
            </a:r>
          </a:p>
        </p:txBody>
      </p:sp>
    </p:spTree>
    <p:extLst>
      <p:ext uri="{BB962C8B-B14F-4D97-AF65-F5344CB8AC3E}">
        <p14:creationId xmlns:p14="http://schemas.microsoft.com/office/powerpoint/2010/main" val="407842812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3946B3CE-CCD5-4D45-8997-227123B99008}"/>
              </a:ext>
            </a:extLst>
          </p:cNvPr>
          <p:cNvSpPr txBox="1"/>
          <p:nvPr/>
        </p:nvSpPr>
        <p:spPr>
          <a:xfrm>
            <a:off x="434107" y="896048"/>
            <a:ext cx="4904509" cy="2862322"/>
          </a:xfrm>
          <a:prstGeom prst="rect">
            <a:avLst/>
          </a:prstGeom>
          <a:noFill/>
          <a:ln w="6350">
            <a:solidFill>
              <a:schemeClr val="tx1"/>
            </a:solidFill>
          </a:ln>
        </p:spPr>
        <p:txBody>
          <a:bodyPr wrap="square" rtlCol="0">
            <a:spAutoFit/>
          </a:bodyPr>
          <a:lstStyle/>
          <a:p>
            <a:r>
              <a:rPr lang="en-US" dirty="0"/>
              <a:t>Insert map here</a:t>
            </a:r>
          </a:p>
          <a:p>
            <a:endParaRPr lang="en-US" dirty="0"/>
          </a:p>
          <a:p>
            <a:r>
              <a:rPr lang="en-US" dirty="0"/>
              <a:t>Include referring facilities covered and referral laboratories</a:t>
            </a:r>
          </a:p>
          <a:p>
            <a:endParaRPr lang="en-US" dirty="0"/>
          </a:p>
          <a:p>
            <a:r>
              <a:rPr lang="en-US" dirty="0"/>
              <a:t>Good to also include all facilities/labs so you can see how many are served by the specimen referral network</a:t>
            </a:r>
          </a:p>
          <a:p>
            <a:endParaRPr lang="en-US" dirty="0"/>
          </a:p>
          <a:p>
            <a:endParaRPr lang="en-US" dirty="0"/>
          </a:p>
        </p:txBody>
      </p:sp>
      <p:sp>
        <p:nvSpPr>
          <p:cNvPr id="3" name="TextBox 2">
            <a:extLst>
              <a:ext uri="{FF2B5EF4-FFF2-40B4-BE49-F238E27FC236}">
                <a16:creationId xmlns:a16="http://schemas.microsoft.com/office/drawing/2014/main" id="{08A7AC23-5657-4236-8189-EA1C02CDEC2D}"/>
              </a:ext>
            </a:extLst>
          </p:cNvPr>
          <p:cNvSpPr txBox="1"/>
          <p:nvPr/>
        </p:nvSpPr>
        <p:spPr>
          <a:xfrm>
            <a:off x="5800436" y="896048"/>
            <a:ext cx="5957456" cy="5909310"/>
          </a:xfrm>
          <a:prstGeom prst="rect">
            <a:avLst/>
          </a:prstGeom>
          <a:noFill/>
          <a:ln w="6350">
            <a:solidFill>
              <a:schemeClr val="tx1"/>
            </a:solidFill>
          </a:ln>
        </p:spPr>
        <p:txBody>
          <a:bodyPr wrap="square" rtlCol="0">
            <a:spAutoFit/>
          </a:bodyPr>
          <a:lstStyle/>
          <a:p>
            <a:r>
              <a:rPr lang="en-US" dirty="0"/>
              <a:t>Region/area covered by specimen referral network:</a:t>
            </a:r>
          </a:p>
          <a:p>
            <a:endParaRPr lang="en-US" dirty="0"/>
          </a:p>
          <a:p>
            <a:r>
              <a:rPr lang="en-US" dirty="0"/>
              <a:t>Transporter used:</a:t>
            </a:r>
          </a:p>
          <a:p>
            <a:endParaRPr lang="en-US" dirty="0"/>
          </a:p>
          <a:p>
            <a:r>
              <a:rPr lang="en-US" dirty="0"/>
              <a:t>Types of specimens/supplies transported:</a:t>
            </a:r>
          </a:p>
          <a:p>
            <a:endParaRPr lang="en-US" dirty="0"/>
          </a:p>
          <a:p>
            <a:r>
              <a:rPr lang="en-US" dirty="0"/>
              <a:t>Number of referring facilities covered:</a:t>
            </a:r>
          </a:p>
          <a:p>
            <a:r>
              <a:rPr lang="en-US" dirty="0"/>
              <a:t>Number of referral laboratories included:</a:t>
            </a:r>
          </a:p>
          <a:p>
            <a:endParaRPr lang="en-US" dirty="0"/>
          </a:p>
          <a:p>
            <a:r>
              <a:rPr lang="en-US" dirty="0"/>
              <a:t>Number of specimens/results transported in 3Q17:</a:t>
            </a:r>
          </a:p>
          <a:p>
            <a:endParaRPr lang="en-US" dirty="0"/>
          </a:p>
          <a:p>
            <a:r>
              <a:rPr lang="en-US" dirty="0"/>
              <a:t>Overall turnaround time from specimen collection from patient to results’ delivery to facility:</a:t>
            </a:r>
          </a:p>
          <a:p>
            <a:endParaRPr lang="en-US" dirty="0"/>
          </a:p>
          <a:p>
            <a:r>
              <a:rPr lang="en-US" dirty="0"/>
              <a:t>Rejection rate: (overall or better if attributable to transport, i.e. hemolysis)</a:t>
            </a:r>
          </a:p>
          <a:p>
            <a:endParaRPr lang="en-US" dirty="0"/>
          </a:p>
          <a:p>
            <a:r>
              <a:rPr lang="en-US" dirty="0"/>
              <a:t>Total courier costs in 3Q17:</a:t>
            </a:r>
          </a:p>
          <a:p>
            <a:r>
              <a:rPr lang="en-US" dirty="0"/>
              <a:t>Funder for costs:</a:t>
            </a:r>
          </a:p>
          <a:p>
            <a:endParaRPr lang="en-US" dirty="0"/>
          </a:p>
          <a:p>
            <a:r>
              <a:rPr lang="en-US" dirty="0"/>
              <a:t>Courier cost/specimen or result transported in 3Q17:</a:t>
            </a:r>
          </a:p>
        </p:txBody>
      </p:sp>
      <p:sp>
        <p:nvSpPr>
          <p:cNvPr id="4" name="TextBox 3">
            <a:extLst>
              <a:ext uri="{FF2B5EF4-FFF2-40B4-BE49-F238E27FC236}">
                <a16:creationId xmlns:a16="http://schemas.microsoft.com/office/drawing/2014/main" id="{CC9329FE-202D-41C6-9612-4648673BEDD2}"/>
              </a:ext>
            </a:extLst>
          </p:cNvPr>
          <p:cNvSpPr txBox="1"/>
          <p:nvPr/>
        </p:nvSpPr>
        <p:spPr>
          <a:xfrm>
            <a:off x="434107" y="3943036"/>
            <a:ext cx="4904509" cy="2862322"/>
          </a:xfrm>
          <a:prstGeom prst="rect">
            <a:avLst/>
          </a:prstGeom>
          <a:noFill/>
          <a:ln w="6350">
            <a:solidFill>
              <a:schemeClr val="tx1"/>
            </a:solidFill>
          </a:ln>
        </p:spPr>
        <p:txBody>
          <a:bodyPr wrap="square" rtlCol="0">
            <a:spAutoFit/>
          </a:bodyPr>
          <a:lstStyle/>
          <a:p>
            <a:r>
              <a:rPr lang="en-US" dirty="0"/>
              <a:t>Show Graph of Turnaround time:</a:t>
            </a:r>
          </a:p>
          <a:p>
            <a:pPr marL="285750" indent="-285750">
              <a:buFontTx/>
              <a:buChar char="-"/>
            </a:pPr>
            <a:r>
              <a:rPr lang="en-US" dirty="0"/>
              <a:t>From collection from patient to pickup by courier:</a:t>
            </a:r>
          </a:p>
          <a:p>
            <a:pPr marL="285750" indent="-285750">
              <a:buFontTx/>
              <a:buChar char="-"/>
            </a:pPr>
            <a:r>
              <a:rPr lang="en-US" dirty="0"/>
              <a:t>From pickup by courier to reaching the lab:</a:t>
            </a:r>
          </a:p>
          <a:p>
            <a:pPr marL="285750" indent="-285750">
              <a:buFontTx/>
              <a:buChar char="-"/>
            </a:pPr>
            <a:r>
              <a:rPr lang="en-US" dirty="0"/>
              <a:t>From reception at lab to issuance of results:</a:t>
            </a:r>
          </a:p>
          <a:p>
            <a:pPr marL="285750" indent="-285750">
              <a:buFontTx/>
              <a:buChar char="-"/>
            </a:pPr>
            <a:r>
              <a:rPr lang="en-US" dirty="0"/>
              <a:t>From collection of results to delivery to facility:</a:t>
            </a:r>
          </a:p>
          <a:p>
            <a:pPr marL="285750" indent="-285750">
              <a:buFontTx/>
              <a:buChar char="-"/>
            </a:pPr>
            <a:r>
              <a:rPr lang="en-US" dirty="0"/>
              <a:t>Overall TAT from specimen collection from patient to results delivery to facility:</a:t>
            </a:r>
          </a:p>
          <a:p>
            <a:pPr marL="285750" indent="-285750">
              <a:buFontTx/>
              <a:buChar char="-"/>
            </a:pPr>
            <a:endParaRPr lang="en-US" dirty="0"/>
          </a:p>
          <a:p>
            <a:endParaRPr lang="en-US" dirty="0"/>
          </a:p>
        </p:txBody>
      </p:sp>
      <p:sp>
        <p:nvSpPr>
          <p:cNvPr id="5" name="Title 4">
            <a:extLst>
              <a:ext uri="{FF2B5EF4-FFF2-40B4-BE49-F238E27FC236}">
                <a16:creationId xmlns:a16="http://schemas.microsoft.com/office/drawing/2014/main" id="{07474A02-7035-4AA0-AAFE-C90A7EF8FD63}"/>
              </a:ext>
            </a:extLst>
          </p:cNvPr>
          <p:cNvSpPr>
            <a:spLocks noGrp="1"/>
          </p:cNvSpPr>
          <p:nvPr>
            <p:ph type="title"/>
          </p:nvPr>
        </p:nvSpPr>
        <p:spPr>
          <a:xfrm>
            <a:off x="856672" y="199022"/>
            <a:ext cx="10515600" cy="604693"/>
          </a:xfrm>
        </p:spPr>
        <p:txBody>
          <a:bodyPr>
            <a:normAutofit fontScale="90000"/>
          </a:bodyPr>
          <a:lstStyle/>
          <a:p>
            <a:pPr algn="ctr"/>
            <a:r>
              <a:rPr lang="en-US" b="1" dirty="0"/>
              <a:t>Specimen Referral System Dashboard</a:t>
            </a:r>
          </a:p>
        </p:txBody>
      </p:sp>
    </p:spTree>
    <p:extLst>
      <p:ext uri="{BB962C8B-B14F-4D97-AF65-F5344CB8AC3E}">
        <p14:creationId xmlns:p14="http://schemas.microsoft.com/office/powerpoint/2010/main" val="411985292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294</TotalTime>
  <Words>352</Words>
  <Application>Microsoft Office PowerPoint</Application>
  <PresentationFormat>Widescreen</PresentationFormat>
  <Paragraphs>38</Paragraphs>
  <Slides>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vt:i4>
      </vt:variant>
    </vt:vector>
  </HeadingPairs>
  <TitlesOfParts>
    <vt:vector size="6" baseType="lpstr">
      <vt:lpstr>Arial</vt:lpstr>
      <vt:lpstr>Calibri</vt:lpstr>
      <vt:lpstr>Calibri Light</vt:lpstr>
      <vt:lpstr>Office Theme</vt:lpstr>
      <vt:lpstr>Instructions and Use for Specimen Referral Dashboard</vt:lpstr>
      <vt:lpstr>Specimen Referral System Dashboard</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Kameko Nichols</dc:creator>
  <cp:lastModifiedBy>Kameko Nichols</cp:lastModifiedBy>
  <cp:revision>12</cp:revision>
  <dcterms:created xsi:type="dcterms:W3CDTF">2017-08-17T14:12:29Z</dcterms:created>
  <dcterms:modified xsi:type="dcterms:W3CDTF">2018-04-02T05:46:03Z</dcterms:modified>
</cp:coreProperties>
</file>

<file path=docProps/thumbnail.jpeg>
</file>