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04" r:id="rId2"/>
    <p:sldMasterId id="2147483775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14" r:id="rId15"/>
  </p:sldIdLst>
  <p:sldSz cx="12192000" cy="6858000"/>
  <p:notesSz cx="6858000" cy="9144000"/>
  <p:embeddedFontLst>
    <p:embeddedFont>
      <p:font typeface="DM Sans" pitchFamily="2" charset="0"/>
      <p:regular r:id="rId17"/>
      <p:bold r:id="rId18"/>
      <p:italic r:id="rId19"/>
      <p:boldItalic r:id="rId20"/>
    </p:embeddedFont>
    <p:embeddedFont>
      <p:font typeface="DM Sans Medium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FoYcjzEG2c4daw9wUaOtqe2hM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ardo Schneider" userId="a875a72dd726dcb2" providerId="LiveId" clId="{F7AE3B90-2950-4FCF-B36F-6DDE7A04EDA6}"/>
    <pc:docChg chg="undo custSel modSld">
      <pc:chgData name="Daniel Pardo Schneider" userId="a875a72dd726dcb2" providerId="LiveId" clId="{F7AE3B90-2950-4FCF-B36F-6DDE7A04EDA6}" dt="2024-05-22T15:12:59.826" v="7" actId="404"/>
      <pc:docMkLst>
        <pc:docMk/>
      </pc:docMkLst>
      <pc:sldChg chg="modSp mod">
        <pc:chgData name="Daniel Pardo Schneider" userId="a875a72dd726dcb2" providerId="LiveId" clId="{F7AE3B90-2950-4FCF-B36F-6DDE7A04EDA6}" dt="2024-05-22T15:12:45.916" v="0" actId="404"/>
        <pc:sldMkLst>
          <pc:docMk/>
          <pc:sldMk cId="0" sldId="256"/>
        </pc:sldMkLst>
        <pc:spChg chg="mod">
          <ac:chgData name="Daniel Pardo Schneider" userId="a875a72dd726dcb2" providerId="LiveId" clId="{F7AE3B90-2950-4FCF-B36F-6DDE7A04EDA6}" dt="2024-05-22T15:12:45.916" v="0" actId="404"/>
          <ac:spMkLst>
            <pc:docMk/>
            <pc:sldMk cId="0" sldId="256"/>
            <ac:spMk id="2563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45.916" v="0" actId="404"/>
          <ac:spMkLst>
            <pc:docMk/>
            <pc:sldMk cId="0" sldId="256"/>
            <ac:spMk id="2564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45.916" v="0" actId="404"/>
          <ac:spMkLst>
            <pc:docMk/>
            <pc:sldMk cId="0" sldId="256"/>
            <ac:spMk id="2565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45.916" v="0" actId="404"/>
          <ac:spMkLst>
            <pc:docMk/>
            <pc:sldMk cId="0" sldId="256"/>
            <ac:spMk id="2566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45.916" v="0" actId="404"/>
          <ac:spMkLst>
            <pc:docMk/>
            <pc:sldMk cId="0" sldId="256"/>
            <ac:spMk id="2567" creationId="{00000000-0000-0000-0000-000000000000}"/>
          </ac:spMkLst>
        </pc:spChg>
      </pc:sldChg>
      <pc:sldChg chg="modSp mod">
        <pc:chgData name="Daniel Pardo Schneider" userId="a875a72dd726dcb2" providerId="LiveId" clId="{F7AE3B90-2950-4FCF-B36F-6DDE7A04EDA6}" dt="2024-05-22T15:12:50.963" v="3" actId="404"/>
        <pc:sldMkLst>
          <pc:docMk/>
          <pc:sldMk cId="0" sldId="259"/>
        </pc:sldMkLst>
        <pc:spChg chg="mod">
          <ac:chgData name="Daniel Pardo Schneider" userId="a875a72dd726dcb2" providerId="LiveId" clId="{F7AE3B90-2950-4FCF-B36F-6DDE7A04EDA6}" dt="2024-05-22T15:12:50.963" v="3" actId="404"/>
          <ac:spMkLst>
            <pc:docMk/>
            <pc:sldMk cId="0" sldId="259"/>
            <ac:spMk id="2600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0.963" v="3" actId="404"/>
          <ac:spMkLst>
            <pc:docMk/>
            <pc:sldMk cId="0" sldId="259"/>
            <ac:spMk id="2601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0.963" v="3" actId="404"/>
          <ac:spMkLst>
            <pc:docMk/>
            <pc:sldMk cId="0" sldId="259"/>
            <ac:spMk id="2602" creationId="{00000000-0000-0000-0000-000000000000}"/>
          </ac:spMkLst>
        </pc:spChg>
      </pc:sldChg>
      <pc:sldChg chg="modSp mod">
        <pc:chgData name="Daniel Pardo Schneider" userId="a875a72dd726dcb2" providerId="LiveId" clId="{F7AE3B90-2950-4FCF-B36F-6DDE7A04EDA6}" dt="2024-05-22T15:12:53.147" v="5" actId="404"/>
        <pc:sldMkLst>
          <pc:docMk/>
          <pc:sldMk cId="0" sldId="260"/>
        </pc:sldMkLst>
        <pc:spChg chg="mod">
          <ac:chgData name="Daniel Pardo Schneider" userId="a875a72dd726dcb2" providerId="LiveId" clId="{F7AE3B90-2950-4FCF-B36F-6DDE7A04EDA6}" dt="2024-05-22T15:12:53.147" v="5" actId="404"/>
          <ac:spMkLst>
            <pc:docMk/>
            <pc:sldMk cId="0" sldId="260"/>
            <ac:spMk id="2607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3.147" v="5" actId="404"/>
          <ac:spMkLst>
            <pc:docMk/>
            <pc:sldMk cId="0" sldId="260"/>
            <ac:spMk id="2608" creationId="{00000000-0000-0000-0000-000000000000}"/>
          </ac:spMkLst>
        </pc:spChg>
      </pc:sldChg>
      <pc:sldChg chg="modSp mod">
        <pc:chgData name="Daniel Pardo Schneider" userId="a875a72dd726dcb2" providerId="LiveId" clId="{F7AE3B90-2950-4FCF-B36F-6DDE7A04EDA6}" dt="2024-05-22T15:12:57.100" v="6" actId="404"/>
        <pc:sldMkLst>
          <pc:docMk/>
          <pc:sldMk cId="0" sldId="263"/>
        </pc:sldMkLst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31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32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38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39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40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41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42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45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7.100" v="6" actId="404"/>
          <ac:spMkLst>
            <pc:docMk/>
            <pc:sldMk cId="0" sldId="263"/>
            <ac:spMk id="2647" creationId="{00000000-0000-0000-0000-000000000000}"/>
          </ac:spMkLst>
        </pc:spChg>
      </pc:sldChg>
      <pc:sldChg chg="modSp mod">
        <pc:chgData name="Daniel Pardo Schneider" userId="a875a72dd726dcb2" providerId="LiveId" clId="{F7AE3B90-2950-4FCF-B36F-6DDE7A04EDA6}" dt="2024-05-22T15:12:59.826" v="7" actId="404"/>
        <pc:sldMkLst>
          <pc:docMk/>
          <pc:sldMk cId="0" sldId="264"/>
        </pc:sldMkLst>
        <pc:spChg chg="mod">
          <ac:chgData name="Daniel Pardo Schneider" userId="a875a72dd726dcb2" providerId="LiveId" clId="{F7AE3B90-2950-4FCF-B36F-6DDE7A04EDA6}" dt="2024-05-22T15:12:59.826" v="7" actId="404"/>
          <ac:spMkLst>
            <pc:docMk/>
            <pc:sldMk cId="0" sldId="264"/>
            <ac:spMk id="2652" creationId="{00000000-0000-0000-0000-000000000000}"/>
          </ac:spMkLst>
        </pc:spChg>
        <pc:spChg chg="mod">
          <ac:chgData name="Daniel Pardo Schneider" userId="a875a72dd726dcb2" providerId="LiveId" clId="{F7AE3B90-2950-4FCF-B36F-6DDE7A04EDA6}" dt="2024-05-22T15:12:59.826" v="7" actId="404"/>
          <ac:spMkLst>
            <pc:docMk/>
            <pc:sldMk cId="0" sldId="264"/>
            <ac:spMk id="26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125f8fbb2cc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1" name="Google Shape;2561;g125f8fbb2cc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6" name="Google Shape;26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2" name="Google Shape;26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125f8fbb2cc_0_3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0" name="Google Shape;2570;g125f8fbb2cc_0_3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6" name="Google Shape;25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8" name="Google Shape;25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f1773862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5" name="Google Shape;2605;gf1773862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f6a162d8cd_0_16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6" name="Google Shape;2616;gf6a162d8cd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gf6a162d8cd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1" name="Google Shape;2621;gf6a162d8cd_0_16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2" name="Google Shape;2622;gf6a162d8cd_0_16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9" name="Google Shape;26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0" name="Google Shape;26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3">
  <p:cSld name="Standard Title 3">
    <p:bg>
      <p:bgPr>
        <a:solidFill>
          <a:schemeClr val="accen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/>
          <p:nvPr/>
        </p:nvSpPr>
        <p:spPr>
          <a:xfrm>
            <a:off x="-2" y="3695"/>
            <a:ext cx="12192000" cy="68580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33"/>
          <p:cNvGrpSpPr/>
          <p:nvPr/>
        </p:nvGrpSpPr>
        <p:grpSpPr>
          <a:xfrm>
            <a:off x="0" y="330"/>
            <a:ext cx="12192000" cy="4198606"/>
            <a:chOff x="228600" y="396"/>
            <a:chExt cx="14173200" cy="5028804"/>
          </a:xfrm>
        </p:grpSpPr>
        <p:sp>
          <p:nvSpPr>
            <p:cNvPr id="17" name="Google Shape;17;p33"/>
            <p:cNvSpPr/>
            <p:nvPr/>
          </p:nvSpPr>
          <p:spPr>
            <a:xfrm>
              <a:off x="228600" y="4880187"/>
              <a:ext cx="14173200" cy="149013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3"/>
            <p:cNvSpPr/>
            <p:nvPr/>
          </p:nvSpPr>
          <p:spPr>
            <a:xfrm>
              <a:off x="228600" y="4689651"/>
              <a:ext cx="14173200" cy="12899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>
              <a:off x="228600" y="4495624"/>
              <a:ext cx="14173200" cy="113467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3"/>
            <p:cNvSpPr/>
            <p:nvPr/>
          </p:nvSpPr>
          <p:spPr>
            <a:xfrm>
              <a:off x="228600" y="4305476"/>
              <a:ext cx="14173200" cy="94065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3"/>
            <p:cNvSpPr/>
            <p:nvPr/>
          </p:nvSpPr>
          <p:spPr>
            <a:xfrm>
              <a:off x="228600" y="4111449"/>
              <a:ext cx="14173200" cy="74662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3"/>
            <p:cNvSpPr/>
            <p:nvPr/>
          </p:nvSpPr>
          <p:spPr>
            <a:xfrm>
              <a:off x="228600" y="3913540"/>
              <a:ext cx="14173200" cy="57199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3"/>
            <p:cNvSpPr/>
            <p:nvPr/>
          </p:nvSpPr>
          <p:spPr>
            <a:xfrm>
              <a:off x="228600" y="3713692"/>
              <a:ext cx="14173200" cy="39736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3"/>
            <p:cNvSpPr/>
            <p:nvPr/>
          </p:nvSpPr>
          <p:spPr>
            <a:xfrm rot="10800000">
              <a:off x="228600" y="2437920"/>
              <a:ext cx="14173200" cy="149013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3"/>
            <p:cNvSpPr/>
            <p:nvPr/>
          </p:nvSpPr>
          <p:spPr>
            <a:xfrm rot="10800000">
              <a:off x="228600" y="2648479"/>
              <a:ext cx="14173200" cy="12899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3"/>
            <p:cNvSpPr/>
            <p:nvPr/>
          </p:nvSpPr>
          <p:spPr>
            <a:xfrm rot="10800000">
              <a:off x="228600" y="2858029"/>
              <a:ext cx="14173200" cy="113467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3"/>
            <p:cNvSpPr/>
            <p:nvPr/>
          </p:nvSpPr>
          <p:spPr>
            <a:xfrm rot="10800000">
              <a:off x="228600" y="3067579"/>
              <a:ext cx="14173200" cy="94065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3"/>
            <p:cNvSpPr/>
            <p:nvPr/>
          </p:nvSpPr>
          <p:spPr>
            <a:xfrm rot="10800000">
              <a:off x="228600" y="3281009"/>
              <a:ext cx="14173200" cy="74662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3"/>
            <p:cNvSpPr/>
            <p:nvPr/>
          </p:nvSpPr>
          <p:spPr>
            <a:xfrm rot="10800000">
              <a:off x="228600" y="3496381"/>
              <a:ext cx="14173200" cy="57199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3"/>
            <p:cNvSpPr/>
            <p:nvPr/>
          </p:nvSpPr>
          <p:spPr>
            <a:xfrm>
              <a:off x="228600" y="2249247"/>
              <a:ext cx="14173200" cy="12899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3"/>
            <p:cNvSpPr/>
            <p:nvPr/>
          </p:nvSpPr>
          <p:spPr>
            <a:xfrm>
              <a:off x="228600" y="2055219"/>
              <a:ext cx="14173200" cy="113467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3"/>
            <p:cNvSpPr/>
            <p:nvPr/>
          </p:nvSpPr>
          <p:spPr>
            <a:xfrm>
              <a:off x="228600" y="1865072"/>
              <a:ext cx="14173200" cy="94065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3"/>
            <p:cNvSpPr/>
            <p:nvPr/>
          </p:nvSpPr>
          <p:spPr>
            <a:xfrm>
              <a:off x="228600" y="1671044"/>
              <a:ext cx="14173200" cy="74662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3"/>
            <p:cNvSpPr/>
            <p:nvPr/>
          </p:nvSpPr>
          <p:spPr>
            <a:xfrm>
              <a:off x="228600" y="1473135"/>
              <a:ext cx="14173200" cy="57199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3"/>
            <p:cNvSpPr/>
            <p:nvPr/>
          </p:nvSpPr>
          <p:spPr>
            <a:xfrm>
              <a:off x="228600" y="1273287"/>
              <a:ext cx="14173200" cy="39736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3"/>
            <p:cNvSpPr/>
            <p:nvPr/>
          </p:nvSpPr>
          <p:spPr>
            <a:xfrm rot="10800000">
              <a:off x="228600" y="396"/>
              <a:ext cx="14173200" cy="149013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3"/>
            <p:cNvSpPr/>
            <p:nvPr/>
          </p:nvSpPr>
          <p:spPr>
            <a:xfrm rot="10800000">
              <a:off x="228600" y="210955"/>
              <a:ext cx="14173200" cy="12899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3"/>
            <p:cNvSpPr/>
            <p:nvPr/>
          </p:nvSpPr>
          <p:spPr>
            <a:xfrm rot="10800000">
              <a:off x="228600" y="420505"/>
              <a:ext cx="14173200" cy="113467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3"/>
            <p:cNvSpPr/>
            <p:nvPr/>
          </p:nvSpPr>
          <p:spPr>
            <a:xfrm rot="10800000">
              <a:off x="228600" y="630055"/>
              <a:ext cx="14173200" cy="94065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3"/>
            <p:cNvSpPr/>
            <p:nvPr/>
          </p:nvSpPr>
          <p:spPr>
            <a:xfrm rot="10800000">
              <a:off x="228600" y="843486"/>
              <a:ext cx="14173200" cy="74662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3"/>
            <p:cNvSpPr/>
            <p:nvPr/>
          </p:nvSpPr>
          <p:spPr>
            <a:xfrm rot="10800000">
              <a:off x="228600" y="1058857"/>
              <a:ext cx="14173200" cy="57199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" name="Google Shape;42;p33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084" cy="113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 i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631" cy="6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 Medium"/>
              <a:buNone/>
              <a:defRPr sz="4000" b="1" i="0" strike="noStrik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3"/>
          </p:nvPr>
        </p:nvSpPr>
        <p:spPr>
          <a:xfrm>
            <a:off x="6010010" y="5957402"/>
            <a:ext cx="3895989" cy="60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7"/>
              <a:buFont typeface="DM Sans Medium"/>
              <a:buNone/>
              <a:defRPr sz="1667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4"/>
          </p:nvPr>
        </p:nvSpPr>
        <p:spPr>
          <a:xfrm>
            <a:off x="10097332" y="5624173"/>
            <a:ext cx="1853711" cy="33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33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6" t="64002" r="4838" b="4745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1">
  <p:cSld name="Section Title Arrow 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5210735" y="989327"/>
            <a:ext cx="6022873" cy="50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 Medium"/>
              <a:buNone/>
              <a:defRPr sz="3000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0" y="6825864"/>
            <a:ext cx="12191999" cy="34438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0" y="6705541"/>
            <a:ext cx="12191999" cy="23924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7"/>
          <p:cNvSpPr/>
          <p:nvPr/>
        </p:nvSpPr>
        <p:spPr>
          <a:xfrm rot="10800000">
            <a:off x="0" y="5937437"/>
            <a:ext cx="12191999" cy="89717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7"/>
          <p:cNvSpPr/>
          <p:nvPr/>
        </p:nvSpPr>
        <p:spPr>
          <a:xfrm rot="10800000">
            <a:off x="0" y="6064209"/>
            <a:ext cx="12191999" cy="77661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 rot="10800000">
            <a:off x="0" y="6190372"/>
            <a:ext cx="12191999" cy="68315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7"/>
          <p:cNvSpPr/>
          <p:nvPr/>
        </p:nvSpPr>
        <p:spPr>
          <a:xfrm rot="10800000">
            <a:off x="0" y="6316536"/>
            <a:ext cx="12191999" cy="56633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7"/>
          <p:cNvSpPr/>
          <p:nvPr/>
        </p:nvSpPr>
        <p:spPr>
          <a:xfrm rot="10800000">
            <a:off x="0" y="6445036"/>
            <a:ext cx="12191999" cy="44952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7"/>
          <p:cNvSpPr/>
          <p:nvPr/>
        </p:nvSpPr>
        <p:spPr>
          <a:xfrm rot="10800000">
            <a:off x="0" y="6574705"/>
            <a:ext cx="12191999" cy="34438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7"/>
          <p:cNvSpPr/>
          <p:nvPr/>
        </p:nvSpPr>
        <p:spPr>
          <a:xfrm>
            <a:off x="0" y="5823843"/>
            <a:ext cx="12191999" cy="77661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/>
          <p:nvPr/>
        </p:nvSpPr>
        <p:spPr>
          <a:xfrm>
            <a:off x="0" y="5707024"/>
            <a:ext cx="12191999" cy="68315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7"/>
          <p:cNvSpPr/>
          <p:nvPr/>
        </p:nvSpPr>
        <p:spPr>
          <a:xfrm>
            <a:off x="0" y="5592543"/>
            <a:ext cx="12191999" cy="56633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7"/>
          <p:cNvSpPr/>
          <p:nvPr/>
        </p:nvSpPr>
        <p:spPr>
          <a:xfrm>
            <a:off x="0" y="5475724"/>
            <a:ext cx="12191999" cy="44952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7"/>
          <p:cNvSpPr/>
          <p:nvPr/>
        </p:nvSpPr>
        <p:spPr>
          <a:xfrm>
            <a:off x="0" y="5356569"/>
            <a:ext cx="12191999" cy="34438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7"/>
          <p:cNvSpPr/>
          <p:nvPr/>
        </p:nvSpPr>
        <p:spPr>
          <a:xfrm>
            <a:off x="0" y="5236247"/>
            <a:ext cx="12191999" cy="23924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7"/>
          <p:cNvSpPr/>
          <p:nvPr/>
        </p:nvSpPr>
        <p:spPr>
          <a:xfrm rot="10800000">
            <a:off x="0" y="4469877"/>
            <a:ext cx="12191999" cy="89717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7"/>
          <p:cNvSpPr/>
          <p:nvPr/>
        </p:nvSpPr>
        <p:spPr>
          <a:xfrm rot="10800000">
            <a:off x="0" y="4596649"/>
            <a:ext cx="12191999" cy="77661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7"/>
          <p:cNvSpPr/>
          <p:nvPr/>
        </p:nvSpPr>
        <p:spPr>
          <a:xfrm rot="10800000">
            <a:off x="0" y="4722812"/>
            <a:ext cx="12191999" cy="68315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/>
          <p:nvPr/>
        </p:nvSpPr>
        <p:spPr>
          <a:xfrm rot="10800000">
            <a:off x="0" y="4848976"/>
            <a:ext cx="12191999" cy="56633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7"/>
          <p:cNvSpPr/>
          <p:nvPr/>
        </p:nvSpPr>
        <p:spPr>
          <a:xfrm rot="10800000">
            <a:off x="0" y="4977476"/>
            <a:ext cx="12191999" cy="44952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7"/>
          <p:cNvSpPr/>
          <p:nvPr/>
        </p:nvSpPr>
        <p:spPr>
          <a:xfrm rot="10800000">
            <a:off x="0" y="5107144"/>
            <a:ext cx="12191999" cy="34438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7"/>
          <p:cNvSpPr/>
          <p:nvPr/>
        </p:nvSpPr>
        <p:spPr>
          <a:xfrm rot="-8100000">
            <a:off x="334006" y="1732887"/>
            <a:ext cx="3590223" cy="35902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us Column 1">
  <p:cSld name="Image Plus Column 1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gf31fb77f8f_0_1782"/>
          <p:cNvPicPr preferRelativeResize="0"/>
          <p:nvPr/>
        </p:nvPicPr>
        <p:blipFill rotWithShape="1">
          <a:blip r:embed="rId2">
            <a:alphaModFix/>
          </a:blip>
          <a:srcRect l="49502" t="15348" b="225"/>
          <a:stretch/>
        </p:blipFill>
        <p:spPr>
          <a:xfrm flipH="1">
            <a:off x="7599962" y="1"/>
            <a:ext cx="45920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f31fb77f8f_0_17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80416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gf31fb77f8f_0_1782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gf31fb77f8f_0_1782"/>
          <p:cNvSpPr txBox="1">
            <a:spLocks noGrp="1"/>
          </p:cNvSpPr>
          <p:nvPr>
            <p:ph type="body" idx="1"/>
          </p:nvPr>
        </p:nvSpPr>
        <p:spPr>
          <a:xfrm>
            <a:off x="4572000" y="1755913"/>
            <a:ext cx="6950100" cy="3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4" name="Google Shape;1154;gf31fb77f8f_0_1782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5" name="Google Shape;1155;gf31fb77f8f_0_1782"/>
          <p:cNvCxnSpPr/>
          <p:nvPr/>
        </p:nvCxnSpPr>
        <p:spPr>
          <a:xfrm>
            <a:off x="445975" y="857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lient Stories 1">
  <p:cSld name="3_Client Stories 1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f31fb77f8f_0_178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f31fb77f8f_0_1789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gf31fb77f8f_0_1789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0" name="Google Shape;1160;gf31fb77f8f_0_1789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f31fb77f8f_0_1789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lient Stories 1">
  <p:cSld name="4_Client Stories 1"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f31fb77f8f_0_179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342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gf31fb77f8f_0_1795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gf31fb77f8f_0_1795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gf31fb77f8f_0_1795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gf31fb77f8f_0_1795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lient Stories 1">
  <p:cSld name="5_Client Stories 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f31fb77f8f_0_180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gf31fb77f8f_0_1801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gf31fb77f8f_0_1801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2" name="Google Shape;1172;gf31fb77f8f_0_1801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f31fb77f8f_0_1801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1">
  <p:cSld name="Case Study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f31fb77f8f_0_1807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gf31fb77f8f_0_180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gf31fb77f8f_0_1807"/>
          <p:cNvSpPr txBox="1">
            <a:spLocks noGrp="1"/>
          </p:cNvSpPr>
          <p:nvPr>
            <p:ph type="title"/>
          </p:nvPr>
        </p:nvSpPr>
        <p:spPr>
          <a:xfrm>
            <a:off x="263758" y="643175"/>
            <a:ext cx="56178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2000"/>
              <a:buFont typeface="DM Sans Medium"/>
              <a:buNone/>
              <a:defRPr sz="2000">
                <a:solidFill>
                  <a:srgbClr val="0785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gf31fb77f8f_0_1807"/>
          <p:cNvSpPr txBox="1">
            <a:spLocks noGrp="1"/>
          </p:cNvSpPr>
          <p:nvPr>
            <p:ph type="body" idx="1"/>
          </p:nvPr>
        </p:nvSpPr>
        <p:spPr>
          <a:xfrm>
            <a:off x="6549292" y="461108"/>
            <a:ext cx="5293500" cy="5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gf31fb77f8f_0_1807"/>
          <p:cNvSpPr txBox="1"/>
          <p:nvPr/>
        </p:nvSpPr>
        <p:spPr>
          <a:xfrm>
            <a:off x="263758" y="185487"/>
            <a:ext cx="173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gf31fb77f8f_0_1807"/>
          <p:cNvSpPr txBox="1">
            <a:spLocks noGrp="1"/>
          </p:cNvSpPr>
          <p:nvPr>
            <p:ph type="body" idx="2"/>
          </p:nvPr>
        </p:nvSpPr>
        <p:spPr>
          <a:xfrm>
            <a:off x="296333" y="1358464"/>
            <a:ext cx="5585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1" name="Google Shape;1181;gf31fb77f8f_0_1807"/>
          <p:cNvSpPr txBox="1">
            <a:spLocks noGrp="1"/>
          </p:cNvSpPr>
          <p:nvPr>
            <p:ph type="body" idx="3"/>
          </p:nvPr>
        </p:nvSpPr>
        <p:spPr>
          <a:xfrm>
            <a:off x="296334" y="2086934"/>
            <a:ext cx="55854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2" name="Google Shape;1182;gf31fb77f8f_0_1807"/>
          <p:cNvSpPr txBox="1">
            <a:spLocks noGrp="1"/>
          </p:cNvSpPr>
          <p:nvPr>
            <p:ph type="body" idx="4"/>
          </p:nvPr>
        </p:nvSpPr>
        <p:spPr>
          <a:xfrm>
            <a:off x="296333" y="3346290"/>
            <a:ext cx="5585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3" name="Google Shape;1183;gf31fb77f8f_0_1807"/>
          <p:cNvSpPr txBox="1">
            <a:spLocks noGrp="1"/>
          </p:cNvSpPr>
          <p:nvPr>
            <p:ph type="body" idx="5"/>
          </p:nvPr>
        </p:nvSpPr>
        <p:spPr>
          <a:xfrm>
            <a:off x="296333" y="4074759"/>
            <a:ext cx="55854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4" name="Google Shape;1184;gf31fb77f8f_0_1807"/>
          <p:cNvSpPr>
            <a:spLocks noGrp="1"/>
          </p:cNvSpPr>
          <p:nvPr>
            <p:ph type="pic" idx="6"/>
          </p:nvPr>
        </p:nvSpPr>
        <p:spPr>
          <a:xfrm>
            <a:off x="349250" y="5930636"/>
            <a:ext cx="926400" cy="7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3">
  <p:cSld name="Case Study 3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f31fb77f8f_0_1818"/>
          <p:cNvSpPr/>
          <p:nvPr/>
        </p:nvSpPr>
        <p:spPr>
          <a:xfrm>
            <a:off x="0" y="6204000"/>
            <a:ext cx="12192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f31fb77f8f_0_1818"/>
          <p:cNvSpPr txBox="1">
            <a:spLocks noGrp="1"/>
          </p:cNvSpPr>
          <p:nvPr>
            <p:ph type="title"/>
          </p:nvPr>
        </p:nvSpPr>
        <p:spPr>
          <a:xfrm>
            <a:off x="263758" y="599218"/>
            <a:ext cx="27924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2000"/>
              <a:buFont typeface="DM Sans Medium"/>
              <a:buNone/>
              <a:defRPr sz="2000">
                <a:solidFill>
                  <a:srgbClr val="0785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gf31fb77f8f_0_1818"/>
          <p:cNvSpPr txBox="1">
            <a:spLocks noGrp="1"/>
          </p:cNvSpPr>
          <p:nvPr>
            <p:ph type="body" idx="1"/>
          </p:nvPr>
        </p:nvSpPr>
        <p:spPr>
          <a:xfrm>
            <a:off x="349250" y="1237304"/>
            <a:ext cx="11281200" cy="4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18385"/>
              </a:buClr>
              <a:buSzPts val="2800"/>
              <a:buFont typeface="Noto Sans Symbols"/>
              <a:buChar char="⮚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818385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818385"/>
              </a:buClr>
              <a:buSzPts val="2000"/>
              <a:buFont typeface="Courier New"/>
              <a:buChar char="o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818385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818385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9" name="Google Shape;1189;gf31fb77f8f_0_1818"/>
          <p:cNvSpPr txBox="1"/>
          <p:nvPr/>
        </p:nvSpPr>
        <p:spPr>
          <a:xfrm>
            <a:off x="263758" y="205230"/>
            <a:ext cx="275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CASE STUDY </a:t>
            </a: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gf31fb77f8f_0_1818"/>
          <p:cNvSpPr>
            <a:spLocks noGrp="1"/>
          </p:cNvSpPr>
          <p:nvPr>
            <p:ph type="pic" idx="2"/>
          </p:nvPr>
        </p:nvSpPr>
        <p:spPr>
          <a:xfrm>
            <a:off x="349250" y="5930636"/>
            <a:ext cx="926400" cy="74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91" name="Google Shape;1191;gf31fb77f8f_0_1818" descr="A picture containing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892" t="64003" r="4836" b="4742"/>
          <a:stretch/>
        </p:blipFill>
        <p:spPr>
          <a:xfrm>
            <a:off x="11133886" y="6578771"/>
            <a:ext cx="842094" cy="14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1">
  <p:cSld name="Standard Title 1">
    <p:bg>
      <p:bgPr>
        <a:solidFill>
          <a:srgbClr val="5C5F6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f31fb77f8f_0_1825"/>
          <p:cNvGrpSpPr/>
          <p:nvPr/>
        </p:nvGrpSpPr>
        <p:grpSpPr>
          <a:xfrm>
            <a:off x="-3" y="257"/>
            <a:ext cx="12191787" cy="4198710"/>
            <a:chOff x="228600" y="310"/>
            <a:chExt cx="14173200" cy="5028998"/>
          </a:xfrm>
        </p:grpSpPr>
        <p:sp>
          <p:nvSpPr>
            <p:cNvPr id="1194" name="Google Shape;1194;gf31fb77f8f_0_1825"/>
            <p:cNvSpPr/>
            <p:nvPr/>
          </p:nvSpPr>
          <p:spPr>
            <a:xfrm>
              <a:off x="228600" y="4880208"/>
              <a:ext cx="14173200" cy="1491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f31fb77f8f_0_1825"/>
            <p:cNvSpPr/>
            <p:nvPr/>
          </p:nvSpPr>
          <p:spPr>
            <a:xfrm>
              <a:off x="228600" y="4689671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f31fb77f8f_0_1825"/>
            <p:cNvSpPr/>
            <p:nvPr/>
          </p:nvSpPr>
          <p:spPr>
            <a:xfrm>
              <a:off x="228600" y="4495643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f31fb77f8f_0_1825"/>
            <p:cNvSpPr/>
            <p:nvPr/>
          </p:nvSpPr>
          <p:spPr>
            <a:xfrm>
              <a:off x="228600" y="4305493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f31fb77f8f_0_1825"/>
            <p:cNvSpPr/>
            <p:nvPr/>
          </p:nvSpPr>
          <p:spPr>
            <a:xfrm>
              <a:off x="228600" y="4111466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f31fb77f8f_0_1825"/>
            <p:cNvSpPr/>
            <p:nvPr/>
          </p:nvSpPr>
          <p:spPr>
            <a:xfrm>
              <a:off x="228600" y="3913556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f31fb77f8f_0_1825"/>
            <p:cNvSpPr/>
            <p:nvPr/>
          </p:nvSpPr>
          <p:spPr>
            <a:xfrm>
              <a:off x="228600" y="3713708"/>
              <a:ext cx="14173200" cy="396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f31fb77f8f_0_1825"/>
            <p:cNvSpPr/>
            <p:nvPr/>
          </p:nvSpPr>
          <p:spPr>
            <a:xfrm rot="10800000">
              <a:off x="228600" y="2437844"/>
              <a:ext cx="14173200" cy="1491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f31fb77f8f_0_1825"/>
            <p:cNvSpPr/>
            <p:nvPr/>
          </p:nvSpPr>
          <p:spPr>
            <a:xfrm rot="10800000">
              <a:off x="228600" y="2648481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f31fb77f8f_0_1825"/>
            <p:cNvSpPr/>
            <p:nvPr/>
          </p:nvSpPr>
          <p:spPr>
            <a:xfrm rot="10800000">
              <a:off x="228600" y="2858109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f31fb77f8f_0_1825"/>
            <p:cNvSpPr/>
            <p:nvPr/>
          </p:nvSpPr>
          <p:spPr>
            <a:xfrm rot="10800000">
              <a:off x="228600" y="3067457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f31fb77f8f_0_1825"/>
            <p:cNvSpPr/>
            <p:nvPr/>
          </p:nvSpPr>
          <p:spPr>
            <a:xfrm rot="10800000">
              <a:off x="228600" y="3280985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f31fb77f8f_0_1825"/>
            <p:cNvSpPr/>
            <p:nvPr/>
          </p:nvSpPr>
          <p:spPr>
            <a:xfrm rot="10800000">
              <a:off x="228600" y="3496295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f31fb77f8f_0_1825"/>
            <p:cNvSpPr/>
            <p:nvPr/>
          </p:nvSpPr>
          <p:spPr>
            <a:xfrm>
              <a:off x="228600" y="2249258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f31fb77f8f_0_1825"/>
            <p:cNvSpPr/>
            <p:nvPr/>
          </p:nvSpPr>
          <p:spPr>
            <a:xfrm>
              <a:off x="228600" y="2055228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f31fb77f8f_0_1825"/>
            <p:cNvSpPr/>
            <p:nvPr/>
          </p:nvSpPr>
          <p:spPr>
            <a:xfrm>
              <a:off x="228600" y="1865080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f31fb77f8f_0_1825"/>
            <p:cNvSpPr/>
            <p:nvPr/>
          </p:nvSpPr>
          <p:spPr>
            <a:xfrm>
              <a:off x="228600" y="1671052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f31fb77f8f_0_1825"/>
            <p:cNvSpPr/>
            <p:nvPr/>
          </p:nvSpPr>
          <p:spPr>
            <a:xfrm>
              <a:off x="228600" y="1473142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f31fb77f8f_0_1825"/>
            <p:cNvSpPr/>
            <p:nvPr/>
          </p:nvSpPr>
          <p:spPr>
            <a:xfrm>
              <a:off x="228600" y="1273293"/>
              <a:ext cx="14173200" cy="396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gf31fb77f8f_0_1825"/>
            <p:cNvSpPr/>
            <p:nvPr/>
          </p:nvSpPr>
          <p:spPr>
            <a:xfrm rot="10800000">
              <a:off x="228600" y="310"/>
              <a:ext cx="14173200" cy="1491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f31fb77f8f_0_1825"/>
            <p:cNvSpPr/>
            <p:nvPr/>
          </p:nvSpPr>
          <p:spPr>
            <a:xfrm rot="10800000">
              <a:off x="228600" y="210947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f31fb77f8f_0_1825"/>
            <p:cNvSpPr/>
            <p:nvPr/>
          </p:nvSpPr>
          <p:spPr>
            <a:xfrm rot="10800000">
              <a:off x="228600" y="420576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f31fb77f8f_0_1825"/>
            <p:cNvSpPr/>
            <p:nvPr/>
          </p:nvSpPr>
          <p:spPr>
            <a:xfrm rot="10800000">
              <a:off x="228600" y="629922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f31fb77f8f_0_1825"/>
            <p:cNvSpPr/>
            <p:nvPr/>
          </p:nvSpPr>
          <p:spPr>
            <a:xfrm rot="10800000">
              <a:off x="228600" y="843453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f31fb77f8f_0_1825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19" name="Google Shape;1219;gf31fb77f8f_0_1825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0" name="Google Shape;1220;gf31fb77f8f_0_1825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DM Sans"/>
              <a:buNone/>
              <a:defRPr sz="3200" b="1" i="0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1" name="Google Shape;1221;gf31fb77f8f_0_1825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7D8"/>
              </a:buClr>
              <a:buSzPts val="4000"/>
              <a:buFont typeface="DM Sans Medium"/>
              <a:buNone/>
              <a:defRPr sz="4000" b="1" i="0" strike="noStrike">
                <a:solidFill>
                  <a:srgbClr val="D6D7D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2" name="Google Shape;1222;gf31fb77f8f_0_1825"/>
          <p:cNvSpPr txBox="1">
            <a:spLocks noGrp="1"/>
          </p:cNvSpPr>
          <p:nvPr>
            <p:ph type="body" idx="3"/>
          </p:nvPr>
        </p:nvSpPr>
        <p:spPr>
          <a:xfrm>
            <a:off x="6145936" y="5904015"/>
            <a:ext cx="37230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67"/>
              <a:buFont typeface="DM Sans Medium"/>
              <a:buNone/>
              <a:defRPr sz="1667" b="0" i="0">
                <a:solidFill>
                  <a:srgbClr val="D8D8D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3" name="Google Shape;1223;gf31fb77f8f_0_1825"/>
          <p:cNvSpPr txBox="1">
            <a:spLocks noGrp="1"/>
          </p:cNvSpPr>
          <p:nvPr>
            <p:ph type="body" idx="4"/>
          </p:nvPr>
        </p:nvSpPr>
        <p:spPr>
          <a:xfrm>
            <a:off x="10097332" y="5601370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200"/>
              <a:buNone/>
              <a:defRPr sz="1200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4" name="Google Shape;1224;gf31fb77f8f_0_1825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Google Shape;1225;gf31fb77f8f_0_18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f31fb77f8f_0_1825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3" r="4836" b="4742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2">
  <p:cSld name="Standard Title 2">
    <p:bg>
      <p:bgPr>
        <a:solidFill>
          <a:schemeClr val="accent5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gf31fb77f8f_0_1860"/>
          <p:cNvGrpSpPr/>
          <p:nvPr/>
        </p:nvGrpSpPr>
        <p:grpSpPr>
          <a:xfrm>
            <a:off x="-3" y="257"/>
            <a:ext cx="12191787" cy="4198694"/>
            <a:chOff x="228600" y="309"/>
            <a:chExt cx="14173200" cy="5028978"/>
          </a:xfrm>
        </p:grpSpPr>
        <p:sp>
          <p:nvSpPr>
            <p:cNvPr id="1229" name="Google Shape;1229;gf31fb77f8f_0_1860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f31fb77f8f_0_1860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f31fb77f8f_0_1860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f31fb77f8f_0_1860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f31fb77f8f_0_1860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f31fb77f8f_0_1860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gf31fb77f8f_0_1860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gf31fb77f8f_0_1860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f31fb77f8f_0_1860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f31fb77f8f_0_1860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f31fb77f8f_0_1860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f31fb77f8f_0_1860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f31fb77f8f_0_1860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f31fb77f8f_0_1860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f31fb77f8f_0_1860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f31fb77f8f_0_1860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f31fb77f8f_0_1860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f31fb77f8f_0_1860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f31fb77f8f_0_1860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f31fb77f8f_0_1860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f31fb77f8f_0_1860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f31fb77f8f_0_1860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f31fb77f8f_0_1860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f31fb77f8f_0_1860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f31fb77f8f_0_1860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54" name="Google Shape;1254;gf31fb77f8f_0_1860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rgbClr val="66B5F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55" name="Google Shape;1255;gf31fb77f8f_0_18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gf31fb77f8f_0_1860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f31fb77f8f_0_1860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97CEFC"/>
              </a:buClr>
              <a:buSzPts val="3200"/>
              <a:buFont typeface="DM Sans"/>
              <a:buNone/>
              <a:defRPr sz="3200" b="1" i="0">
                <a:solidFill>
                  <a:srgbClr val="97CEF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8" name="Google Shape;1258;gf31fb77f8f_0_1860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E6FD"/>
              </a:buClr>
              <a:buSzPts val="4000"/>
              <a:buFont typeface="DM Sans Medium"/>
              <a:buNone/>
              <a:defRPr sz="4000" b="1" i="0" strike="noStrike">
                <a:solidFill>
                  <a:srgbClr val="CBE6F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9" name="Google Shape;1259;gf31fb77f8f_0_1860"/>
          <p:cNvSpPr txBox="1">
            <a:spLocks noGrp="1"/>
          </p:cNvSpPr>
          <p:nvPr>
            <p:ph type="body" idx="3"/>
          </p:nvPr>
        </p:nvSpPr>
        <p:spPr>
          <a:xfrm>
            <a:off x="6095999" y="5910266"/>
            <a:ext cx="3896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CEFC"/>
              </a:buClr>
              <a:buSzPts val="1667"/>
              <a:buFont typeface="DM Sans Medium"/>
              <a:buNone/>
              <a:defRPr sz="1667" b="0" i="0">
                <a:solidFill>
                  <a:srgbClr val="97CEFC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0" name="Google Shape;1260;gf31fb77f8f_0_1860"/>
          <p:cNvSpPr txBox="1">
            <a:spLocks noGrp="1"/>
          </p:cNvSpPr>
          <p:nvPr>
            <p:ph type="body" idx="4"/>
          </p:nvPr>
        </p:nvSpPr>
        <p:spPr>
          <a:xfrm>
            <a:off x="10097333" y="5667009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BE6FD"/>
              </a:buClr>
              <a:buSzPts val="1200"/>
              <a:buNone/>
              <a:defRPr sz="1200">
                <a:solidFill>
                  <a:srgbClr val="CBE6FD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1" name="Google Shape;1261;gf31fb77f8f_0_1860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3" r="4836" b="4742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3">
  <p:cSld name="Standard Title 3">
    <p:bg>
      <p:bgPr>
        <a:solidFill>
          <a:schemeClr val="accent2"/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f31fb77f8f_0_1895"/>
          <p:cNvSpPr/>
          <p:nvPr/>
        </p:nvSpPr>
        <p:spPr>
          <a:xfrm>
            <a:off x="-2" y="3695"/>
            <a:ext cx="12192000" cy="68580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4" name="Google Shape;1264;gf31fb77f8f_0_1895"/>
          <p:cNvGrpSpPr/>
          <p:nvPr/>
        </p:nvGrpSpPr>
        <p:grpSpPr>
          <a:xfrm>
            <a:off x="-3" y="257"/>
            <a:ext cx="12191787" cy="4198694"/>
            <a:chOff x="228600" y="309"/>
            <a:chExt cx="14173200" cy="5028978"/>
          </a:xfrm>
        </p:grpSpPr>
        <p:sp>
          <p:nvSpPr>
            <p:cNvPr id="1265" name="Google Shape;1265;gf31fb77f8f_0_1895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f31fb77f8f_0_1895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f31fb77f8f_0_1895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f31fb77f8f_0_1895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f31fb77f8f_0_1895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f31fb77f8f_0_1895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f31fb77f8f_0_1895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f31fb77f8f_0_1895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f31fb77f8f_0_1895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f31fb77f8f_0_1895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f31fb77f8f_0_1895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f31fb77f8f_0_1895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f31fb77f8f_0_1895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f31fb77f8f_0_1895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f31fb77f8f_0_1895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f31fb77f8f_0_1895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f31fb77f8f_0_1895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f31fb77f8f_0_1895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gf31fb77f8f_0_1895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gf31fb77f8f_0_1895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f31fb77f8f_0_1895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gf31fb77f8f_0_1895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f31fb77f8f_0_1895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f31fb77f8f_0_1895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f31fb77f8f_0_1895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90" name="Google Shape;1290;gf31fb77f8f_0_1895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91" name="Google Shape;1291;gf31fb77f8f_0_18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gf31fb77f8f_0_1895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 i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gf31fb77f8f_0_1895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 Medium"/>
              <a:buNone/>
              <a:defRPr sz="4000" b="1" i="0" strike="noStrik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4" name="Google Shape;1294;gf31fb77f8f_0_1895"/>
          <p:cNvSpPr txBox="1">
            <a:spLocks noGrp="1"/>
          </p:cNvSpPr>
          <p:nvPr>
            <p:ph type="body" idx="3"/>
          </p:nvPr>
        </p:nvSpPr>
        <p:spPr>
          <a:xfrm>
            <a:off x="6010010" y="5957402"/>
            <a:ext cx="3896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7"/>
              <a:buFont typeface="DM Sans Medium"/>
              <a:buNone/>
              <a:defRPr sz="1667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5" name="Google Shape;1295;gf31fb77f8f_0_1895"/>
          <p:cNvSpPr txBox="1">
            <a:spLocks noGrp="1"/>
          </p:cNvSpPr>
          <p:nvPr>
            <p:ph type="body" idx="4"/>
          </p:nvPr>
        </p:nvSpPr>
        <p:spPr>
          <a:xfrm>
            <a:off x="10097332" y="5624173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6" name="Google Shape;1296;gf31fb77f8f_0_1895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3" r="4836" b="4742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6">
  <p:cSld name="Section Title Arrow 6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f31fb77f8f_0_1930"/>
          <p:cNvSpPr/>
          <p:nvPr/>
        </p:nvSpPr>
        <p:spPr>
          <a:xfrm>
            <a:off x="0" y="-34522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f31fb77f8f_0_1930"/>
          <p:cNvSpPr txBox="1">
            <a:spLocks noGrp="1"/>
          </p:cNvSpPr>
          <p:nvPr>
            <p:ph type="title"/>
          </p:nvPr>
        </p:nvSpPr>
        <p:spPr>
          <a:xfrm>
            <a:off x="5019674" y="1162300"/>
            <a:ext cx="63531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gf31fb77f8f_0_1930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1301" name="Google Shape;1301;gf31fb77f8f_0_1930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f31fb77f8f_0_1930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f31fb77f8f_0_1930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f31fb77f8f_0_1930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f31fb77f8f_0_1930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f31fb77f8f_0_1930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f31fb77f8f_0_1930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f31fb77f8f_0_1930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f31fb77f8f_0_1930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f31fb77f8f_0_1930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gf31fb77f8f_0_1930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f31fb77f8f_0_1930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f31fb77f8f_0_1930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f31fb77f8f_0_1930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f31fb77f8f_0_1930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f31fb77f8f_0_1930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f31fb77f8f_0_1930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f31fb77f8f_0_1930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f31fb77f8f_0_1930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f31fb77f8f_0_1930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f31fb77f8f_0_1930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f31fb77f8f_0_1930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f31fb77f8f_0_1930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f31fb77f8f_0_1930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f31fb77f8f_0_1930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6" name="Google Shape;1326;gf31fb77f8f_0_1930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CF4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f31fb77f8f_0_1930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F4FD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DCF4F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6000"/>
              <a:buFont typeface="DM Sans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2">
  <p:cSld name="1_Section Title Arrow 2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f31fb77f8f_0_19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gf31fb77f8f_0_1961"/>
          <p:cNvSpPr txBox="1">
            <a:spLocks noGrp="1"/>
          </p:cNvSpPr>
          <p:nvPr>
            <p:ph type="title"/>
          </p:nvPr>
        </p:nvSpPr>
        <p:spPr>
          <a:xfrm>
            <a:off x="5019675" y="1082661"/>
            <a:ext cx="62139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1" name="Google Shape;1331;gf31fb77f8f_0_1961"/>
          <p:cNvGrpSpPr/>
          <p:nvPr/>
        </p:nvGrpSpPr>
        <p:grpSpPr>
          <a:xfrm>
            <a:off x="0" y="4469665"/>
            <a:ext cx="12191513" cy="2390424"/>
            <a:chOff x="-2" y="5363812"/>
            <a:chExt cx="14630401" cy="2868624"/>
          </a:xfrm>
        </p:grpSpPr>
        <p:sp>
          <p:nvSpPr>
            <p:cNvPr id="1332" name="Google Shape;1332;gf31fb77f8f_0_1961"/>
            <p:cNvSpPr/>
            <p:nvPr/>
          </p:nvSpPr>
          <p:spPr>
            <a:xfrm>
              <a:off x="-1" y="8191036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f31fb77f8f_0_1961"/>
            <p:cNvSpPr/>
            <p:nvPr/>
          </p:nvSpPr>
          <p:spPr>
            <a:xfrm>
              <a:off x="-1" y="8046649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f31fb77f8f_0_1961"/>
            <p:cNvSpPr/>
            <p:nvPr/>
          </p:nvSpPr>
          <p:spPr>
            <a:xfrm rot="10800000">
              <a:off x="-2" y="7124884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f31fb77f8f_0_1961"/>
            <p:cNvSpPr/>
            <p:nvPr/>
          </p:nvSpPr>
          <p:spPr>
            <a:xfrm rot="10800000">
              <a:off x="-2" y="7276943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f31fb77f8f_0_1961"/>
            <p:cNvSpPr/>
            <p:nvPr/>
          </p:nvSpPr>
          <p:spPr>
            <a:xfrm rot="10800000">
              <a:off x="-2" y="7428524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f31fb77f8f_0_1961"/>
            <p:cNvSpPr/>
            <p:nvPr/>
          </p:nvSpPr>
          <p:spPr>
            <a:xfrm rot="10800000">
              <a:off x="-2" y="7579703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f31fb77f8f_0_1961"/>
            <p:cNvSpPr/>
            <p:nvPr/>
          </p:nvSpPr>
          <p:spPr>
            <a:xfrm rot="10800000">
              <a:off x="-2" y="7733985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f31fb77f8f_0_1961"/>
            <p:cNvSpPr/>
            <p:nvPr/>
          </p:nvSpPr>
          <p:spPr>
            <a:xfrm rot="10800000">
              <a:off x="-2" y="7889571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f31fb77f8f_0_1961"/>
            <p:cNvSpPr/>
            <p:nvPr/>
          </p:nvSpPr>
          <p:spPr>
            <a:xfrm>
              <a:off x="-1" y="698861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f31fb77f8f_0_1961"/>
            <p:cNvSpPr/>
            <p:nvPr/>
          </p:nvSpPr>
          <p:spPr>
            <a:xfrm>
              <a:off x="-1" y="6848429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f31fb77f8f_0_1961"/>
            <p:cNvSpPr/>
            <p:nvPr/>
          </p:nvSpPr>
          <p:spPr>
            <a:xfrm>
              <a:off x="-1" y="671105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f31fb77f8f_0_1961"/>
            <p:cNvSpPr/>
            <p:nvPr/>
          </p:nvSpPr>
          <p:spPr>
            <a:xfrm>
              <a:off x="-1" y="6570869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f31fb77f8f_0_1961"/>
            <p:cNvSpPr/>
            <p:nvPr/>
          </p:nvSpPr>
          <p:spPr>
            <a:xfrm>
              <a:off x="-1" y="6427883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f31fb77f8f_0_1961"/>
            <p:cNvSpPr/>
            <p:nvPr/>
          </p:nvSpPr>
          <p:spPr>
            <a:xfrm>
              <a:off x="-1" y="6283496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f31fb77f8f_0_1961"/>
            <p:cNvSpPr/>
            <p:nvPr/>
          </p:nvSpPr>
          <p:spPr>
            <a:xfrm rot="10800000">
              <a:off x="-2" y="5363812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f31fb77f8f_0_1961"/>
            <p:cNvSpPr/>
            <p:nvPr/>
          </p:nvSpPr>
          <p:spPr>
            <a:xfrm rot="10800000">
              <a:off x="-2" y="551587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f31fb77f8f_0_1961"/>
            <p:cNvSpPr/>
            <p:nvPr/>
          </p:nvSpPr>
          <p:spPr>
            <a:xfrm rot="10800000">
              <a:off x="-2" y="5667452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f31fb77f8f_0_1961"/>
            <p:cNvSpPr/>
            <p:nvPr/>
          </p:nvSpPr>
          <p:spPr>
            <a:xfrm rot="10800000">
              <a:off x="-2" y="581863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f31fb77f8f_0_1961"/>
            <p:cNvSpPr/>
            <p:nvPr/>
          </p:nvSpPr>
          <p:spPr>
            <a:xfrm rot="10800000">
              <a:off x="-2" y="5972913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f31fb77f8f_0_1961"/>
            <p:cNvSpPr/>
            <p:nvPr/>
          </p:nvSpPr>
          <p:spPr>
            <a:xfrm rot="10800000">
              <a:off x="-2" y="6128498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gf31fb77f8f_0_1961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gf31fb77f8f_0_1961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DFF9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9BDFF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1">
  <p:cSld name="Section Title Arrow 1"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f31fb77f8f_0_19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gf31fb77f8f_0_1987"/>
          <p:cNvSpPr txBox="1">
            <a:spLocks noGrp="1"/>
          </p:cNvSpPr>
          <p:nvPr>
            <p:ph type="title"/>
          </p:nvPr>
        </p:nvSpPr>
        <p:spPr>
          <a:xfrm>
            <a:off x="5019675" y="1162850"/>
            <a:ext cx="62139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884D"/>
              </a:buClr>
              <a:buSzPts val="2800"/>
              <a:buFont typeface="DM Sans Medium"/>
              <a:buNone/>
              <a:defRPr sz="2800" b="0" i="0">
                <a:solidFill>
                  <a:srgbClr val="08884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gf31fb77f8f_0_1987"/>
          <p:cNvSpPr/>
          <p:nvPr/>
        </p:nvSpPr>
        <p:spPr>
          <a:xfrm>
            <a:off x="0" y="6825864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gf31fb77f8f_0_1987"/>
          <p:cNvSpPr/>
          <p:nvPr/>
        </p:nvSpPr>
        <p:spPr>
          <a:xfrm>
            <a:off x="0" y="6705541"/>
            <a:ext cx="12192000" cy="24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f31fb77f8f_0_1987"/>
          <p:cNvSpPr/>
          <p:nvPr/>
        </p:nvSpPr>
        <p:spPr>
          <a:xfrm rot="10800000">
            <a:off x="-1" y="5937454"/>
            <a:ext cx="12192000" cy="89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gf31fb77f8f_0_1987"/>
          <p:cNvSpPr/>
          <p:nvPr/>
        </p:nvSpPr>
        <p:spPr>
          <a:xfrm rot="10800000">
            <a:off x="-1" y="6064170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gf31fb77f8f_0_1987"/>
          <p:cNvSpPr/>
          <p:nvPr/>
        </p:nvSpPr>
        <p:spPr>
          <a:xfrm rot="10800000">
            <a:off x="-1" y="6190287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gf31fb77f8f_0_1987"/>
          <p:cNvSpPr/>
          <p:nvPr/>
        </p:nvSpPr>
        <p:spPr>
          <a:xfrm rot="10800000">
            <a:off x="-1" y="6316469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gf31fb77f8f_0_1987"/>
          <p:cNvSpPr/>
          <p:nvPr/>
        </p:nvSpPr>
        <p:spPr>
          <a:xfrm rot="10800000">
            <a:off x="-1" y="6444988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gf31fb77f8f_0_1987"/>
          <p:cNvSpPr/>
          <p:nvPr/>
        </p:nvSpPr>
        <p:spPr>
          <a:xfrm rot="10800000">
            <a:off x="-1" y="6574643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gf31fb77f8f_0_1987"/>
          <p:cNvSpPr/>
          <p:nvPr/>
        </p:nvSpPr>
        <p:spPr>
          <a:xfrm>
            <a:off x="0" y="5823843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gf31fb77f8f_0_1987"/>
          <p:cNvSpPr/>
          <p:nvPr/>
        </p:nvSpPr>
        <p:spPr>
          <a:xfrm>
            <a:off x="0" y="5707024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gf31fb77f8f_0_1987"/>
          <p:cNvSpPr/>
          <p:nvPr/>
        </p:nvSpPr>
        <p:spPr>
          <a:xfrm>
            <a:off x="0" y="5592543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f31fb77f8f_0_1987"/>
          <p:cNvSpPr/>
          <p:nvPr/>
        </p:nvSpPr>
        <p:spPr>
          <a:xfrm>
            <a:off x="0" y="5475724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gf31fb77f8f_0_1987"/>
          <p:cNvSpPr/>
          <p:nvPr/>
        </p:nvSpPr>
        <p:spPr>
          <a:xfrm>
            <a:off x="0" y="5356569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gf31fb77f8f_0_1987"/>
          <p:cNvSpPr/>
          <p:nvPr/>
        </p:nvSpPr>
        <p:spPr>
          <a:xfrm>
            <a:off x="0" y="5236247"/>
            <a:ext cx="12192000" cy="24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gf31fb77f8f_0_1987"/>
          <p:cNvSpPr/>
          <p:nvPr/>
        </p:nvSpPr>
        <p:spPr>
          <a:xfrm rot="10800000">
            <a:off x="-1" y="4469894"/>
            <a:ext cx="12192000" cy="89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gf31fb77f8f_0_1987"/>
          <p:cNvSpPr/>
          <p:nvPr/>
        </p:nvSpPr>
        <p:spPr>
          <a:xfrm rot="10800000">
            <a:off x="-1" y="4596610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gf31fb77f8f_0_1987"/>
          <p:cNvSpPr/>
          <p:nvPr/>
        </p:nvSpPr>
        <p:spPr>
          <a:xfrm rot="10800000">
            <a:off x="-1" y="4722727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gf31fb77f8f_0_1987"/>
          <p:cNvSpPr/>
          <p:nvPr/>
        </p:nvSpPr>
        <p:spPr>
          <a:xfrm rot="10800000">
            <a:off x="-1" y="4848909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gf31fb77f8f_0_1987"/>
          <p:cNvSpPr/>
          <p:nvPr/>
        </p:nvSpPr>
        <p:spPr>
          <a:xfrm rot="10800000">
            <a:off x="-1" y="4977428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gf31fb77f8f_0_1987"/>
          <p:cNvSpPr/>
          <p:nvPr/>
        </p:nvSpPr>
        <p:spPr>
          <a:xfrm rot="10800000">
            <a:off x="-1" y="5107082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gf31fb77f8f_0_1987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4F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rgbClr val="D4FC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gf31fb77f8f_0_1987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FCE9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D4FCE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Title Arrow 6">
  <p:cSld name="3_Section Title Arrow 6">
    <p:bg>
      <p:bgPr>
        <a:solidFill>
          <a:schemeClr val="accent2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f31fb77f8f_0_2012"/>
          <p:cNvSpPr/>
          <p:nvPr/>
        </p:nvSpPr>
        <p:spPr>
          <a:xfrm>
            <a:off x="123825" y="98998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gf31fb77f8f_0_2012"/>
          <p:cNvSpPr txBox="1">
            <a:spLocks noGrp="1"/>
          </p:cNvSpPr>
          <p:nvPr>
            <p:ph type="title"/>
          </p:nvPr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7A9"/>
              </a:buClr>
              <a:buSzPts val="3200"/>
              <a:buFont typeface="DM Sans Medium"/>
              <a:buNone/>
              <a:defRPr sz="3200" b="1" i="0">
                <a:solidFill>
                  <a:srgbClr val="FEE7A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2" name="Google Shape;1382;gf31fb77f8f_0_2012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1383" name="Google Shape;1383;gf31fb77f8f_0_2012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gf31fb77f8f_0_2012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f31fb77f8f_0_2012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gf31fb77f8f_0_2012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f31fb77f8f_0_2012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f31fb77f8f_0_2012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gf31fb77f8f_0_2012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f31fb77f8f_0_2012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f31fb77f8f_0_2012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f31fb77f8f_0_2012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gf31fb77f8f_0_2012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f31fb77f8f_0_2012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f31fb77f8f_0_2012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f31fb77f8f_0_2012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f31fb77f8f_0_2012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f31fb77f8f_0_2012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gf31fb77f8f_0_2012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f31fb77f8f_0_2012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f31fb77f8f_0_2012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f31fb77f8f_0_2012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f31fb77f8f_0_2012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f31fb77f8f_0_2012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f31fb77f8f_0_2012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f31fb77f8f_0_2012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f31fb77f8f_0_2012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31D40">
                <a:alpha val="4862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8" name="Google Shape;1408;gf31fb77f8f_0_2012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FEE7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f31fb77f8f_0_2012"/>
          <p:cNvSpPr txBox="1"/>
          <p:nvPr/>
        </p:nvSpPr>
        <p:spPr>
          <a:xfrm>
            <a:off x="5019675" y="1162850"/>
            <a:ext cx="62139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DM Sans Medium"/>
              <a:buNone/>
            </a:pPr>
            <a:r>
              <a:rPr lang="en-US" sz="2800" b="0" i="0" u="none" strike="noStrike" cap="non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Click to edit section title </a:t>
            </a:r>
            <a:br>
              <a:rPr lang="en-US" sz="2800" b="0" i="0" u="none" strike="noStrike" cap="non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-US" sz="2800" b="0" i="0" u="none" strike="noStrike" cap="non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(Option A)</a:t>
            </a:r>
            <a:endParaRPr sz="2800" b="0" i="0" u="none" strike="noStrike" cap="none">
              <a:solidFill>
                <a:srgbClr val="30303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3">
  <p:cSld name="Section Title Arrow 3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f31fb77f8f_0_20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f31fb77f8f_0_2043"/>
          <p:cNvSpPr txBox="1">
            <a:spLocks noGrp="1"/>
          </p:cNvSpPr>
          <p:nvPr>
            <p:ph type="title"/>
          </p:nvPr>
        </p:nvSpPr>
        <p:spPr>
          <a:xfrm>
            <a:off x="5019675" y="1072592"/>
            <a:ext cx="62007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ans Medium"/>
              <a:buNone/>
              <a:defRPr sz="3000" b="0" i="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13" name="Google Shape;1413;gf31fb77f8f_0_2043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1414" name="Google Shape;1414;gf31fb77f8f_0_2043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f31fb77f8f_0_2043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f31fb77f8f_0_2043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f31fb77f8f_0_2043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f31fb77f8f_0_2043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f31fb77f8f_0_2043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f31fb77f8f_0_2043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f31fb77f8f_0_2043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f31fb77f8f_0_2043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f31fb77f8f_0_2043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f31fb77f8f_0_2043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gf31fb77f8f_0_2043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f31fb77f8f_0_2043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f31fb77f8f_0_2043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f31fb77f8f_0_2043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f31fb77f8f_0_2043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f31fb77f8f_0_2043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f31fb77f8f_0_2043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gf31fb77f8f_0_2043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f31fb77f8f_0_2043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f31fb77f8f_0_2043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f31fb77f8f_0_2043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f31fb77f8f_0_2043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f31fb77f8f_0_2043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gf31fb77f8f_0_2043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9" name="Google Shape;1439;gf31fb77f8f_0_2043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F6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gf31fb77f8f_0_2043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7">
  <p:cSld name="Section Title Arrow 7">
    <p:bg>
      <p:bgPr>
        <a:solidFill>
          <a:srgbClr val="BFBFBF"/>
        </a:solidFill>
        <a:effectLst/>
      </p:bgPr>
    </p:bg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f31fb77f8f_0_20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gf31fb77f8f_0_2074"/>
          <p:cNvSpPr txBox="1">
            <a:spLocks noGrp="1"/>
          </p:cNvSpPr>
          <p:nvPr>
            <p:ph type="title"/>
          </p:nvPr>
        </p:nvSpPr>
        <p:spPr>
          <a:xfrm>
            <a:off x="5019673" y="990600"/>
            <a:ext cx="68772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3000"/>
              <a:buFont typeface="DM Sans Medium"/>
              <a:buNone/>
              <a:defRPr sz="3000" b="0" i="0">
                <a:solidFill>
                  <a:srgbClr val="3F404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4" name="Google Shape;1444;gf31fb77f8f_0_2074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1445" name="Google Shape;1445;gf31fb77f8f_0_2074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gf31fb77f8f_0_2074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gf31fb77f8f_0_2074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f31fb77f8f_0_2074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gf31fb77f8f_0_2074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gf31fb77f8f_0_2074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f31fb77f8f_0_2074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f31fb77f8f_0_2074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f31fb77f8f_0_2074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f31fb77f8f_0_2074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gf31fb77f8f_0_2074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f31fb77f8f_0_2074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f31fb77f8f_0_2074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f31fb77f8f_0_2074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gf31fb77f8f_0_2074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f31fb77f8f_0_2074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gf31fb77f8f_0_2074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gf31fb77f8f_0_2074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gf31fb77f8f_0_2074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f31fb77f8f_0_2074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f31fb77f8f_0_2074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f31fb77f8f_0_2074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gf31fb77f8f_0_2074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f31fb77f8f_0_2074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gf31fb77f8f_0_2074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gf31fb77f8f_0_2074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6D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gf31fb77f8f_0_2074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D8D8D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tripes 2">
  <p:cSld name="Section Title Stripes 2"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f31fb77f8f_0_21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4" name="Google Shape;1474;gf31fb77f8f_0_2105"/>
          <p:cNvGrpSpPr/>
          <p:nvPr/>
        </p:nvGrpSpPr>
        <p:grpSpPr>
          <a:xfrm>
            <a:off x="-2" y="211"/>
            <a:ext cx="12191787" cy="6858017"/>
            <a:chOff x="228600" y="309"/>
            <a:chExt cx="14173200" cy="5028978"/>
          </a:xfrm>
        </p:grpSpPr>
        <p:sp>
          <p:nvSpPr>
            <p:cNvPr id="1475" name="Google Shape;1475;gf31fb77f8f_0_2105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gf31fb77f8f_0_2105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gf31fb77f8f_0_2105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gf31fb77f8f_0_2105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gf31fb77f8f_0_2105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gf31fb77f8f_0_2105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gf31fb77f8f_0_2105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gf31fb77f8f_0_2105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gf31fb77f8f_0_2105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gf31fb77f8f_0_2105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gf31fb77f8f_0_2105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gf31fb77f8f_0_2105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gf31fb77f8f_0_2105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gf31fb77f8f_0_2105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f31fb77f8f_0_2105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gf31fb77f8f_0_2105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gf31fb77f8f_0_2105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gf31fb77f8f_0_2105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gf31fb77f8f_0_2105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gf31fb77f8f_0_2105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gf31fb77f8f_0_2105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gf31fb77f8f_0_2105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gf31fb77f8f_0_2105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gf31fb77f8f_0_2105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gf31fb77f8f_0_2105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0" name="Google Shape;1500;gf31fb77f8f_0_2105"/>
          <p:cNvSpPr txBox="1">
            <a:spLocks noGrp="1"/>
          </p:cNvSpPr>
          <p:nvPr>
            <p:ph type="title"/>
          </p:nvPr>
        </p:nvSpPr>
        <p:spPr>
          <a:xfrm>
            <a:off x="1410607" y="3015207"/>
            <a:ext cx="1028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 Medium"/>
              <a:buNone/>
              <a:defRPr sz="4000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1" name="Google Shape;1501;gf31fb77f8f_0_2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246" y="3521007"/>
            <a:ext cx="894751" cy="9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1">
  <p:cSld name="Section Break Quote 1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f31fb77f8f_0_2135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gf31fb77f8f_0_2135"/>
          <p:cNvSpPr/>
          <p:nvPr/>
        </p:nvSpPr>
        <p:spPr>
          <a:xfrm rot="-8100000">
            <a:off x="588404" y="2507862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gf31fb77f8f_0_2135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3">
  <p:cSld name="Section Break Quote 3"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f31fb77f8f_0_2139"/>
          <p:cNvSpPr/>
          <p:nvPr/>
        </p:nvSpPr>
        <p:spPr>
          <a:xfrm rot="-8100000">
            <a:off x="574758" y="2507860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gf31fb77f8f_0_2139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9" name="Google Shape;1509;gf31fb77f8f_0_2139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4">
  <p:cSld name="Section Break Quote 4"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f31fb77f8f_0_2143"/>
          <p:cNvSpPr/>
          <p:nvPr/>
        </p:nvSpPr>
        <p:spPr>
          <a:xfrm rot="-8100000">
            <a:off x="554284" y="2507860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gf31fb77f8f_0_2143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3" name="Google Shape;1513;gf31fb77f8f_0_2143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5">
  <p:cSld name="Section Break Quote 5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f31fb77f8f_0_2147"/>
          <p:cNvSpPr/>
          <p:nvPr/>
        </p:nvSpPr>
        <p:spPr>
          <a:xfrm rot="-8100000">
            <a:off x="430997" y="2580549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078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gf31fb77f8f_0_2147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7" name="Google Shape;1517;gf31fb77f8f_0_2147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/arrow 2">
  <p:cSld name="Two Columns w/arrow 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468" cy="525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" name="Google Shape;177;p52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8" name="Google Shape;178;p52"/>
          <p:cNvGrpSpPr/>
          <p:nvPr/>
        </p:nvGrpSpPr>
        <p:grpSpPr>
          <a:xfrm>
            <a:off x="481582" y="896740"/>
            <a:ext cx="430723" cy="760860"/>
            <a:chOff x="5962307" y="432768"/>
            <a:chExt cx="1057621" cy="1754327"/>
          </a:xfrm>
        </p:grpSpPr>
        <p:sp>
          <p:nvSpPr>
            <p:cNvPr id="179" name="Google Shape;179;p52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rgbClr val="5C5F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2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rgbClr val="5C5F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5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Breaker Photo 1">
  <p:cSld name="1_Content Breaker Photo 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f31fb77f8f_0_2151"/>
          <p:cNvSpPr txBox="1">
            <a:spLocks noGrp="1"/>
          </p:cNvSpPr>
          <p:nvPr>
            <p:ph type="title"/>
          </p:nvPr>
        </p:nvSpPr>
        <p:spPr>
          <a:xfrm>
            <a:off x="1210914" y="414085"/>
            <a:ext cx="104670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DM Sans Medium"/>
              <a:buNone/>
              <a:defRPr sz="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gf31fb77f8f_0_2151"/>
          <p:cNvSpPr txBox="1">
            <a:spLocks noGrp="1"/>
          </p:cNvSpPr>
          <p:nvPr>
            <p:ph type="body" idx="1"/>
          </p:nvPr>
        </p:nvSpPr>
        <p:spPr>
          <a:xfrm>
            <a:off x="264231" y="1498315"/>
            <a:ext cx="11231700" cy="50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21" name="Google Shape;1521;gf31fb77f8f_0_2151"/>
          <p:cNvCxnSpPr/>
          <p:nvPr/>
        </p:nvCxnSpPr>
        <p:spPr>
          <a:xfrm>
            <a:off x="485592" y="144913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22" name="Google Shape;1522;gf31fb77f8f_0_2151"/>
          <p:cNvGrpSpPr/>
          <p:nvPr/>
        </p:nvGrpSpPr>
        <p:grpSpPr>
          <a:xfrm rot="10800000">
            <a:off x="616315" y="672906"/>
            <a:ext cx="566767" cy="575123"/>
            <a:chOff x="7550720" y="4020696"/>
            <a:chExt cx="1729002" cy="1754493"/>
          </a:xfrm>
        </p:grpSpPr>
        <p:sp>
          <p:nvSpPr>
            <p:cNvPr id="1523" name="Google Shape;1523;gf31fb77f8f_0_2151"/>
            <p:cNvSpPr/>
            <p:nvPr/>
          </p:nvSpPr>
          <p:spPr>
            <a:xfrm>
              <a:off x="7894622" y="4772476"/>
              <a:ext cx="1385100" cy="25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gf31fb77f8f_0_2151"/>
            <p:cNvSpPr/>
            <p:nvPr/>
          </p:nvSpPr>
          <p:spPr>
            <a:xfrm rot="-2700000">
              <a:off x="7468585" y="4418940"/>
              <a:ext cx="1230790" cy="25201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gf31fb77f8f_0_2151"/>
            <p:cNvSpPr/>
            <p:nvPr/>
          </p:nvSpPr>
          <p:spPr>
            <a:xfrm rot="2700000">
              <a:off x="7459575" y="5124933"/>
              <a:ext cx="1230790" cy="25201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26" name="Google Shape;1526;gf31fb77f8f_0_2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6061" y="1549660"/>
            <a:ext cx="565238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gf31fb77f8f_0_2151"/>
          <p:cNvSpPr>
            <a:spLocks noGrp="1"/>
          </p:cNvSpPr>
          <p:nvPr>
            <p:ph type="pic" idx="2"/>
          </p:nvPr>
        </p:nvSpPr>
        <p:spPr>
          <a:xfrm>
            <a:off x="6205414" y="3649785"/>
            <a:ext cx="5986500" cy="32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1">
  <p:cSld name="Closing 1"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f31fb77f8f_0_2161"/>
          <p:cNvSpPr/>
          <p:nvPr/>
        </p:nvSpPr>
        <p:spPr>
          <a:xfrm>
            <a:off x="0" y="6218903"/>
            <a:ext cx="12192000" cy="6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gf31fb77f8f_0_2161"/>
          <p:cNvSpPr txBox="1"/>
          <p:nvPr/>
        </p:nvSpPr>
        <p:spPr>
          <a:xfrm>
            <a:off x="1181653" y="34234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gf31fb77f8f_0_2161"/>
          <p:cNvSpPr txBox="1"/>
          <p:nvPr/>
        </p:nvSpPr>
        <p:spPr>
          <a:xfrm>
            <a:off x="3637936" y="19664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2" name="Google Shape;1532;gf31fb77f8f_0_2161"/>
          <p:cNvPicPr preferRelativeResize="0"/>
          <p:nvPr/>
        </p:nvPicPr>
        <p:blipFill rotWithShape="1">
          <a:blip r:embed="rId2">
            <a:alphaModFix/>
          </a:blip>
          <a:srcRect b="30229"/>
          <a:stretch/>
        </p:blipFill>
        <p:spPr>
          <a:xfrm>
            <a:off x="1" y="984739"/>
            <a:ext cx="12192000" cy="38920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533" name="Google Shape;1533;gf31fb77f8f_0_2161"/>
          <p:cNvSpPr txBox="1">
            <a:spLocks noGrp="1"/>
          </p:cNvSpPr>
          <p:nvPr>
            <p:ph type="body" idx="1"/>
          </p:nvPr>
        </p:nvSpPr>
        <p:spPr>
          <a:xfrm>
            <a:off x="6846542" y="1223878"/>
            <a:ext cx="474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2167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4" name="Google Shape;1534;gf31fb77f8f_0_2161"/>
          <p:cNvSpPr txBox="1">
            <a:spLocks noGrp="1"/>
          </p:cNvSpPr>
          <p:nvPr>
            <p:ph type="body" idx="2"/>
          </p:nvPr>
        </p:nvSpPr>
        <p:spPr>
          <a:xfrm>
            <a:off x="6846542" y="1571954"/>
            <a:ext cx="4745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2167" b="1" i="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5" name="Google Shape;1535;gf31fb77f8f_0_2161"/>
          <p:cNvSpPr txBox="1">
            <a:spLocks noGrp="1"/>
          </p:cNvSpPr>
          <p:nvPr>
            <p:ph type="body" idx="3"/>
          </p:nvPr>
        </p:nvSpPr>
        <p:spPr>
          <a:xfrm>
            <a:off x="6846542" y="2107947"/>
            <a:ext cx="47457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gf31fb77f8f_0_2161"/>
          <p:cNvSpPr txBox="1">
            <a:spLocks noGrp="1"/>
          </p:cNvSpPr>
          <p:nvPr>
            <p:ph type="body" idx="4"/>
          </p:nvPr>
        </p:nvSpPr>
        <p:spPr>
          <a:xfrm>
            <a:off x="860924" y="5146089"/>
            <a:ext cx="104703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None/>
              <a:defRPr sz="1000" b="0" i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f31fb77f8f_0_21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6000"/>
              <a:buFont typeface="DM Sans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gf31fb77f8f_0_21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ullets + Photo Grid ">
  <p:cSld name="Title Bullets + Photo Grid "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f31fb77f8f_0_2173"/>
          <p:cNvSpPr>
            <a:spLocks noGrp="1"/>
          </p:cNvSpPr>
          <p:nvPr>
            <p:ph type="pic" idx="2"/>
          </p:nvPr>
        </p:nvSpPr>
        <p:spPr>
          <a:xfrm>
            <a:off x="9144000" y="4338000"/>
            <a:ext cx="3048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2" name="Google Shape;1542;gf31fb77f8f_0_2173"/>
          <p:cNvSpPr>
            <a:spLocks noGrp="1"/>
          </p:cNvSpPr>
          <p:nvPr>
            <p:ph type="pic" idx="3"/>
          </p:nvPr>
        </p:nvSpPr>
        <p:spPr>
          <a:xfrm>
            <a:off x="6096000" y="4338000"/>
            <a:ext cx="29964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3" name="Google Shape;1543;gf31fb77f8f_0_2173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544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Arial"/>
              <a:buNone/>
              <a:defRPr sz="25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gf31fb77f8f_0_217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5" name="Google Shape;1545;gf31fb77f8f_0_2173"/>
          <p:cNvSpPr txBox="1">
            <a:spLocks noGrp="1"/>
          </p:cNvSpPr>
          <p:nvPr>
            <p:ph type="body" idx="1"/>
          </p:nvPr>
        </p:nvSpPr>
        <p:spPr>
          <a:xfrm>
            <a:off x="603250" y="1397000"/>
            <a:ext cx="4309800" cy="3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4pPr>
            <a:lvl5pPr marL="2286000" lvl="4" indent="-3175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6" name="Google Shape;1546;gf31fb77f8f_0_2173"/>
          <p:cNvSpPr>
            <a:spLocks noGrp="1"/>
          </p:cNvSpPr>
          <p:nvPr>
            <p:ph type="pic" idx="4"/>
          </p:nvPr>
        </p:nvSpPr>
        <p:spPr>
          <a:xfrm>
            <a:off x="6096000" y="1"/>
            <a:ext cx="6096000" cy="1764600"/>
          </a:xfrm>
          <a:prstGeom prst="rect">
            <a:avLst/>
          </a:prstGeom>
          <a:noFill/>
          <a:ln>
            <a:noFill/>
          </a:ln>
        </p:spPr>
      </p:sp>
      <p:sp>
        <p:nvSpPr>
          <p:cNvPr id="1547" name="Google Shape;1547;gf31fb77f8f_0_2173"/>
          <p:cNvSpPr>
            <a:spLocks noGrp="1"/>
          </p:cNvSpPr>
          <p:nvPr>
            <p:ph type="pic" idx="5"/>
          </p:nvPr>
        </p:nvSpPr>
        <p:spPr>
          <a:xfrm>
            <a:off x="9144000" y="1830703"/>
            <a:ext cx="3048000" cy="24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548" name="Google Shape;1548;gf31fb77f8f_0_2173"/>
          <p:cNvSpPr>
            <a:spLocks noGrp="1"/>
          </p:cNvSpPr>
          <p:nvPr>
            <p:ph type="pic" idx="6"/>
          </p:nvPr>
        </p:nvSpPr>
        <p:spPr>
          <a:xfrm>
            <a:off x="6096000" y="1830703"/>
            <a:ext cx="2996400" cy="2465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49" name="Google Shape;1549;gf31fb77f8f_0_2173"/>
          <p:cNvCxnSpPr/>
          <p:nvPr/>
        </p:nvCxnSpPr>
        <p:spPr>
          <a:xfrm>
            <a:off x="445975" y="857250"/>
            <a:ext cx="54279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f31fb77f8f_0_218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gf31fb77f8f_0_218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3" name="Google Shape;1553;gf31fb77f8f_0_218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4" name="Google Shape;1554;gf31fb77f8f_0_218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5" name="Google Shape;1555;gf31fb77f8f_0_218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gf31fb77f8f_0_218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7" name="Google Shape;1557;gf31fb77f8f_0_218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8" name="Google Shape;1558;gf31fb77f8f_0_2183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f31fb77f8f_0_219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1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1" name="Google Shape;1561;gf31fb77f8f_0_2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gf31fb77f8f_0_219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3" name="Google Shape;1563;gf31fb77f8f_0_21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4" name="Google Shape;1564;gf31fb77f8f_0_219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5" name="Google Shape;1565;gf31fb77f8f_0_2192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4">
  <p:cSld name="Standard Title 4">
    <p:bg>
      <p:bgPr>
        <a:solidFill>
          <a:schemeClr val="accent2"/>
        </a:solidFill>
        <a:effectLst/>
      </p:bgPr>
    </p:bg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g125f8fbb2cc_0_3040"/>
          <p:cNvGrpSpPr/>
          <p:nvPr/>
        </p:nvGrpSpPr>
        <p:grpSpPr>
          <a:xfrm>
            <a:off x="0" y="242"/>
            <a:ext cx="12191512" cy="4198613"/>
            <a:chOff x="-1" y="290"/>
            <a:chExt cx="14630400" cy="5038537"/>
          </a:xfrm>
        </p:grpSpPr>
        <p:sp>
          <p:nvSpPr>
            <p:cNvPr id="1573" name="Google Shape;1573;g125f8fbb2cc_0_3040"/>
            <p:cNvSpPr/>
            <p:nvPr/>
          </p:nvSpPr>
          <p:spPr>
            <a:xfrm>
              <a:off x="-1" y="4889427"/>
              <a:ext cx="14630400" cy="1494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g125f8fbb2cc_0_3040"/>
            <p:cNvSpPr/>
            <p:nvPr/>
          </p:nvSpPr>
          <p:spPr>
            <a:xfrm>
              <a:off x="-1" y="4698530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g125f8fbb2cc_0_3040"/>
            <p:cNvSpPr/>
            <p:nvPr/>
          </p:nvSpPr>
          <p:spPr>
            <a:xfrm>
              <a:off x="-1" y="4504136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g125f8fbb2cc_0_3040"/>
            <p:cNvSpPr/>
            <p:nvPr/>
          </p:nvSpPr>
          <p:spPr>
            <a:xfrm>
              <a:off x="-1" y="4313627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g125f8fbb2cc_0_3040"/>
            <p:cNvSpPr/>
            <p:nvPr/>
          </p:nvSpPr>
          <p:spPr>
            <a:xfrm>
              <a:off x="-1" y="4119233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g125f8fbb2cc_0_3040"/>
            <p:cNvSpPr/>
            <p:nvPr/>
          </p:nvSpPr>
          <p:spPr>
            <a:xfrm>
              <a:off x="-1" y="3920949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g125f8fbb2cc_0_3040"/>
            <p:cNvSpPr/>
            <p:nvPr/>
          </p:nvSpPr>
          <p:spPr>
            <a:xfrm>
              <a:off x="-1" y="3720723"/>
              <a:ext cx="14630400" cy="399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g125f8fbb2cc_0_3040"/>
            <p:cNvSpPr/>
            <p:nvPr/>
          </p:nvSpPr>
          <p:spPr>
            <a:xfrm rot="10800000">
              <a:off x="-1" y="2442430"/>
              <a:ext cx="14630400" cy="1494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125f8fbb2cc_0_3040"/>
            <p:cNvSpPr/>
            <p:nvPr/>
          </p:nvSpPr>
          <p:spPr>
            <a:xfrm rot="10800000">
              <a:off x="-1" y="2653427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g125f8fbb2cc_0_3040"/>
            <p:cNvSpPr/>
            <p:nvPr/>
          </p:nvSpPr>
          <p:spPr>
            <a:xfrm rot="10800000">
              <a:off x="-1" y="2863421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g125f8fbb2cc_0_3040"/>
            <p:cNvSpPr/>
            <p:nvPr/>
          </p:nvSpPr>
          <p:spPr>
            <a:xfrm rot="10800000">
              <a:off x="-1" y="3073429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125f8fbb2cc_0_3040"/>
            <p:cNvSpPr/>
            <p:nvPr/>
          </p:nvSpPr>
          <p:spPr>
            <a:xfrm rot="10800000">
              <a:off x="-1" y="3287323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g125f8fbb2cc_0_3040"/>
            <p:cNvSpPr/>
            <p:nvPr/>
          </p:nvSpPr>
          <p:spPr>
            <a:xfrm rot="10800000">
              <a:off x="-1" y="3503007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g125f8fbb2cc_0_3040"/>
            <p:cNvSpPr/>
            <p:nvPr/>
          </p:nvSpPr>
          <p:spPr>
            <a:xfrm>
              <a:off x="-1" y="2253505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125f8fbb2cc_0_3040"/>
            <p:cNvSpPr/>
            <p:nvPr/>
          </p:nvSpPr>
          <p:spPr>
            <a:xfrm>
              <a:off x="-1" y="2059109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125f8fbb2cc_0_3040"/>
            <p:cNvSpPr/>
            <p:nvPr/>
          </p:nvSpPr>
          <p:spPr>
            <a:xfrm>
              <a:off x="-1" y="1868602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125f8fbb2cc_0_3040"/>
            <p:cNvSpPr/>
            <p:nvPr/>
          </p:nvSpPr>
          <p:spPr>
            <a:xfrm>
              <a:off x="-1" y="1674207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125f8fbb2cc_0_3040"/>
            <p:cNvSpPr/>
            <p:nvPr/>
          </p:nvSpPr>
          <p:spPr>
            <a:xfrm>
              <a:off x="-1" y="1475923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125f8fbb2cc_0_3040"/>
            <p:cNvSpPr/>
            <p:nvPr/>
          </p:nvSpPr>
          <p:spPr>
            <a:xfrm>
              <a:off x="-1" y="1275696"/>
              <a:ext cx="14630400" cy="399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g125f8fbb2cc_0_3040"/>
            <p:cNvSpPr/>
            <p:nvPr/>
          </p:nvSpPr>
          <p:spPr>
            <a:xfrm rot="10800000">
              <a:off x="-1" y="290"/>
              <a:ext cx="14630400" cy="1494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125f8fbb2cc_0_3040"/>
            <p:cNvSpPr/>
            <p:nvPr/>
          </p:nvSpPr>
          <p:spPr>
            <a:xfrm rot="10800000">
              <a:off x="-1" y="211287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125f8fbb2cc_0_3040"/>
            <p:cNvSpPr/>
            <p:nvPr/>
          </p:nvSpPr>
          <p:spPr>
            <a:xfrm rot="10800000">
              <a:off x="-1" y="421282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125f8fbb2cc_0_3040"/>
            <p:cNvSpPr/>
            <p:nvPr/>
          </p:nvSpPr>
          <p:spPr>
            <a:xfrm rot="10800000">
              <a:off x="-1" y="631289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125f8fbb2cc_0_3040"/>
            <p:cNvSpPr/>
            <p:nvPr/>
          </p:nvSpPr>
          <p:spPr>
            <a:xfrm rot="10800000">
              <a:off x="-1" y="845185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125f8fbb2cc_0_3040"/>
            <p:cNvSpPr/>
            <p:nvPr/>
          </p:nvSpPr>
          <p:spPr>
            <a:xfrm rot="10800000">
              <a:off x="-1" y="1060867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98" name="Google Shape;1598;g125f8fbb2cc_0_3040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9" name="Google Shape;1599;g125f8fbb2cc_0_3040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125f8fbb2cc_0_3040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DM Sans"/>
              <a:buNone/>
              <a:defRPr sz="3200" b="1" i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1" name="Google Shape;1601;g125f8fbb2cc_0_3040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DM Sans Medium"/>
              <a:buNone/>
              <a:defRPr sz="4000" b="1" i="0" strike="noStrike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2" name="Google Shape;1602;g125f8fbb2cc_0_3040"/>
          <p:cNvSpPr txBox="1">
            <a:spLocks noGrp="1"/>
          </p:cNvSpPr>
          <p:nvPr>
            <p:ph type="body" idx="3"/>
          </p:nvPr>
        </p:nvSpPr>
        <p:spPr>
          <a:xfrm>
            <a:off x="6010011" y="5902549"/>
            <a:ext cx="3896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7"/>
              <a:buFont typeface="DM Sans Medium"/>
              <a:buNone/>
              <a:defRPr sz="1667" b="0" i="0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3" name="Google Shape;1603;g125f8fbb2cc_0_3040"/>
          <p:cNvSpPr txBox="1">
            <a:spLocks noGrp="1"/>
          </p:cNvSpPr>
          <p:nvPr>
            <p:ph type="body" idx="4"/>
          </p:nvPr>
        </p:nvSpPr>
        <p:spPr>
          <a:xfrm>
            <a:off x="10097332" y="5660657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4" name="Google Shape;1604;g125f8fbb2cc_0_30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125f8fbb2cc_0_3040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2" r="4838" b="4744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6">
  <p:cSld name="1_Section Title Arrow 6">
    <p:bg>
      <p:bgPr>
        <a:solidFill>
          <a:schemeClr val="accent2"/>
        </a:solidFill>
        <a:effectLst/>
      </p:bgPr>
    </p:bg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125f8fbb2cc_0_3075"/>
          <p:cNvSpPr/>
          <p:nvPr/>
        </p:nvSpPr>
        <p:spPr>
          <a:xfrm>
            <a:off x="123825" y="98998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8" name="Google Shape;1608;g125f8fbb2cc_0_3075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1609" name="Google Shape;1609;g125f8fbb2cc_0_3075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125f8fbb2cc_0_3075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125f8fbb2cc_0_3075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125f8fbb2cc_0_3075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125f8fbb2cc_0_3075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125f8fbb2cc_0_3075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125f8fbb2cc_0_3075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125f8fbb2cc_0_3075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125f8fbb2cc_0_3075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125f8fbb2cc_0_3075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125f8fbb2cc_0_3075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125f8fbb2cc_0_3075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125f8fbb2cc_0_3075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125f8fbb2cc_0_3075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g125f8fbb2cc_0_3075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125f8fbb2cc_0_3075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125f8fbb2cc_0_3075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125f8fbb2cc_0_3075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125f8fbb2cc_0_3075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125f8fbb2cc_0_3075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125f8fbb2cc_0_3075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125f8fbb2cc_0_3075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125f8fbb2cc_0_3075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125f8fbb2cc_0_3075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125f8fbb2cc_0_3075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4" name="Google Shape;1634;g125f8fbb2cc_0_3075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FEE7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g125f8fbb2cc_0_3075"/>
          <p:cNvSpPr txBox="1">
            <a:spLocks noGrp="1"/>
          </p:cNvSpPr>
          <p:nvPr>
            <p:ph type="title"/>
          </p:nvPr>
        </p:nvSpPr>
        <p:spPr>
          <a:xfrm>
            <a:off x="5019675" y="3429000"/>
            <a:ext cx="62139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DM Sans Medium"/>
              <a:buNone/>
              <a:defRPr sz="2800" b="0" i="0" strike="noStrik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125f8fbb2cc_0_310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g125f8fbb2cc_0_310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39" name="Google Shape;1639;g125f8fbb2cc_0_3105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ient Stories 1">
  <p:cSld name="1_Client Stories 1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25f8fbb2cc_0_310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DA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125f8fbb2cc_0_3109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3" name="Google Shape;1643;g125f8fbb2cc_0_3109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4" name="Google Shape;1644;g125f8fbb2cc_0_3109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g125f8fbb2cc_0_3109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46" name="Google Shape;1646;g125f8fbb2cc_0_3109" descr="A red and white sign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9806" y="6475234"/>
            <a:ext cx="1231557" cy="22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Text Large Arrow 2">
  <p:cSld name="2_Title Text Large Arrow 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5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743" cy="8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3600"/>
              <a:buFont typeface="DM Sans Medium"/>
              <a:buNone/>
              <a:defRPr sz="3600">
                <a:solidFill>
                  <a:srgbClr val="0563B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86" cy="3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5" name="Google Shape;185;p45"/>
          <p:cNvCxnSpPr/>
          <p:nvPr/>
        </p:nvCxnSpPr>
        <p:spPr>
          <a:xfrm>
            <a:off x="445975" y="6251307"/>
            <a:ext cx="11492025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6" name="Google Shape;186;p45"/>
          <p:cNvGrpSpPr/>
          <p:nvPr/>
        </p:nvGrpSpPr>
        <p:grpSpPr>
          <a:xfrm rot="10800000">
            <a:off x="9578507" y="1351877"/>
            <a:ext cx="2061232" cy="3419065"/>
            <a:chOff x="5962307" y="432768"/>
            <a:chExt cx="1057621" cy="1754327"/>
          </a:xfrm>
        </p:grpSpPr>
        <p:sp>
          <p:nvSpPr>
            <p:cNvPr id="187" name="Google Shape;187;p45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rgbClr val="0563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5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rgbClr val="0563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45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743" cy="443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/arrow 2">
  <p:cSld name="Two Columns w/arrow 2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25f8fbb2cc_0_311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9" name="Google Shape;1649;g125f8fbb2cc_0_3116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50" name="Google Shape;1650;g125f8fbb2cc_0_3116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51" name="Google Shape;1651;g125f8fbb2cc_0_3116"/>
          <p:cNvGrpSpPr/>
          <p:nvPr/>
        </p:nvGrpSpPr>
        <p:grpSpPr>
          <a:xfrm>
            <a:off x="481834" y="896730"/>
            <a:ext cx="430723" cy="760924"/>
            <a:chOff x="5962290" y="432751"/>
            <a:chExt cx="1057509" cy="1754493"/>
          </a:xfrm>
        </p:grpSpPr>
        <p:sp>
          <p:nvSpPr>
            <p:cNvPr id="1652" name="Google Shape;1652;g125f8fbb2cc_0_3116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5C5F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g125f8fbb2cc_0_3116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5C5F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4" name="Google Shape;1654;g125f8fbb2cc_0_3116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2">
  <p:cSld name="Section Title Arrow 2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125f8fbb2cc_0_31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g125f8fbb2cc_0_3124"/>
          <p:cNvSpPr txBox="1">
            <a:spLocks noGrp="1"/>
          </p:cNvSpPr>
          <p:nvPr>
            <p:ph type="title"/>
          </p:nvPr>
        </p:nvSpPr>
        <p:spPr>
          <a:xfrm>
            <a:off x="5019675" y="3429000"/>
            <a:ext cx="62139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58" name="Google Shape;1658;g125f8fbb2cc_0_3124"/>
          <p:cNvGrpSpPr/>
          <p:nvPr/>
        </p:nvGrpSpPr>
        <p:grpSpPr>
          <a:xfrm>
            <a:off x="0" y="4469665"/>
            <a:ext cx="12191512" cy="2390424"/>
            <a:chOff x="-1" y="5363812"/>
            <a:chExt cx="14630400" cy="2868624"/>
          </a:xfrm>
        </p:grpSpPr>
        <p:sp>
          <p:nvSpPr>
            <p:cNvPr id="1659" name="Google Shape;1659;g125f8fbb2cc_0_3124"/>
            <p:cNvSpPr/>
            <p:nvPr/>
          </p:nvSpPr>
          <p:spPr>
            <a:xfrm>
              <a:off x="-1" y="8191036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125f8fbb2cc_0_3124"/>
            <p:cNvSpPr/>
            <p:nvPr/>
          </p:nvSpPr>
          <p:spPr>
            <a:xfrm>
              <a:off x="-1" y="8046649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125f8fbb2cc_0_3124"/>
            <p:cNvSpPr/>
            <p:nvPr/>
          </p:nvSpPr>
          <p:spPr>
            <a:xfrm rot="10800000">
              <a:off x="-1" y="7124884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125f8fbb2cc_0_3124"/>
            <p:cNvSpPr/>
            <p:nvPr/>
          </p:nvSpPr>
          <p:spPr>
            <a:xfrm rot="10800000">
              <a:off x="-1" y="7276943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125f8fbb2cc_0_3124"/>
            <p:cNvSpPr/>
            <p:nvPr/>
          </p:nvSpPr>
          <p:spPr>
            <a:xfrm rot="10800000">
              <a:off x="-1" y="7428524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125f8fbb2cc_0_3124"/>
            <p:cNvSpPr/>
            <p:nvPr/>
          </p:nvSpPr>
          <p:spPr>
            <a:xfrm rot="10800000">
              <a:off x="-1" y="7579703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125f8fbb2cc_0_3124"/>
            <p:cNvSpPr/>
            <p:nvPr/>
          </p:nvSpPr>
          <p:spPr>
            <a:xfrm rot="10800000">
              <a:off x="-1" y="7733985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125f8fbb2cc_0_3124"/>
            <p:cNvSpPr/>
            <p:nvPr/>
          </p:nvSpPr>
          <p:spPr>
            <a:xfrm rot="10800000">
              <a:off x="-1" y="7889571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125f8fbb2cc_0_3124"/>
            <p:cNvSpPr/>
            <p:nvPr/>
          </p:nvSpPr>
          <p:spPr>
            <a:xfrm>
              <a:off x="-1" y="698861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125f8fbb2cc_0_3124"/>
            <p:cNvSpPr/>
            <p:nvPr/>
          </p:nvSpPr>
          <p:spPr>
            <a:xfrm>
              <a:off x="-1" y="6848429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125f8fbb2cc_0_3124"/>
            <p:cNvSpPr/>
            <p:nvPr/>
          </p:nvSpPr>
          <p:spPr>
            <a:xfrm>
              <a:off x="-1" y="671105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125f8fbb2cc_0_3124"/>
            <p:cNvSpPr/>
            <p:nvPr/>
          </p:nvSpPr>
          <p:spPr>
            <a:xfrm>
              <a:off x="-1" y="6570869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125f8fbb2cc_0_3124"/>
            <p:cNvSpPr/>
            <p:nvPr/>
          </p:nvSpPr>
          <p:spPr>
            <a:xfrm>
              <a:off x="-1" y="6427883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g125f8fbb2cc_0_3124"/>
            <p:cNvSpPr/>
            <p:nvPr/>
          </p:nvSpPr>
          <p:spPr>
            <a:xfrm>
              <a:off x="-1" y="6283496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g125f8fbb2cc_0_3124"/>
            <p:cNvSpPr/>
            <p:nvPr/>
          </p:nvSpPr>
          <p:spPr>
            <a:xfrm rot="10800000">
              <a:off x="-1" y="5363812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g125f8fbb2cc_0_3124"/>
            <p:cNvSpPr/>
            <p:nvPr/>
          </p:nvSpPr>
          <p:spPr>
            <a:xfrm rot="10800000">
              <a:off x="-1" y="551587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125f8fbb2cc_0_3124"/>
            <p:cNvSpPr/>
            <p:nvPr/>
          </p:nvSpPr>
          <p:spPr>
            <a:xfrm rot="10800000">
              <a:off x="-1" y="5667452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g125f8fbb2cc_0_3124"/>
            <p:cNvSpPr/>
            <p:nvPr/>
          </p:nvSpPr>
          <p:spPr>
            <a:xfrm rot="10800000">
              <a:off x="-1" y="581863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g125f8fbb2cc_0_3124"/>
            <p:cNvSpPr/>
            <p:nvPr/>
          </p:nvSpPr>
          <p:spPr>
            <a:xfrm rot="10800000">
              <a:off x="-1" y="5972913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125f8fbb2cc_0_3124"/>
            <p:cNvSpPr/>
            <p:nvPr/>
          </p:nvSpPr>
          <p:spPr>
            <a:xfrm rot="10800000">
              <a:off x="-1" y="6128498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9" name="Google Shape;1679;g125f8fbb2cc_0_3124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lumns w/arrow 2">
  <p:cSld name="3_Two Columns w/arrow 2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125f8fbb2cc_0_314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2" name="Google Shape;1682;g125f8fbb2cc_0_3149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83" name="Google Shape;1683;g125f8fbb2cc_0_3149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84" name="Google Shape;1684;g125f8fbb2cc_0_3149"/>
          <p:cNvGrpSpPr/>
          <p:nvPr/>
        </p:nvGrpSpPr>
        <p:grpSpPr>
          <a:xfrm>
            <a:off x="481834" y="896730"/>
            <a:ext cx="430723" cy="760924"/>
            <a:chOff x="5962290" y="432751"/>
            <a:chExt cx="1057509" cy="1754493"/>
          </a:xfrm>
        </p:grpSpPr>
        <p:sp>
          <p:nvSpPr>
            <p:cNvPr id="1685" name="Google Shape;1685;g125f8fbb2cc_0_3149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125f8fbb2cc_0_3149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7" name="Google Shape;1687;g125f8fbb2cc_0_3149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2">
  <p:cSld name="Title Text Large Arrow 2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25f8fbb2cc_0_3157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3600"/>
              <a:buFont typeface="DM Sans Medium"/>
              <a:buNone/>
              <a:defRPr sz="3600">
                <a:solidFill>
                  <a:srgbClr val="0785F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0" name="Google Shape;1690;g125f8fbb2cc_0_3157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91" name="Google Shape;1691;g125f8fbb2cc_0_3157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92" name="Google Shape;1692;g125f8fbb2cc_0_3157"/>
          <p:cNvGrpSpPr/>
          <p:nvPr/>
        </p:nvGrpSpPr>
        <p:grpSpPr>
          <a:xfrm rot="10800000">
            <a:off x="9578982" y="1351659"/>
            <a:ext cx="2060979" cy="3419331"/>
            <a:chOff x="5962290" y="432751"/>
            <a:chExt cx="1057509" cy="1754493"/>
          </a:xfrm>
        </p:grpSpPr>
        <p:sp>
          <p:nvSpPr>
            <p:cNvPr id="1693" name="Google Shape;1693;g125f8fbb2cc_0_3157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078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125f8fbb2cc_0_3157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078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5" name="Google Shape;1695;g125f8fbb2cc_0_3157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lient Stories 1">
  <p:cSld name="4_Client Stories 1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125f8fbb2cc_0_316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342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125f8fbb2cc_0_3165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g125f8fbb2cc_0_3165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0" name="Google Shape;1700;g125f8fbb2cc_0_3165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g125f8fbb2cc_0_3165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Text Large Arrow 2">
  <p:cSld name="1_Title Text Large Arrow 2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125f8fbb2cc_0_3171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CC73"/>
              </a:buClr>
              <a:buSzPts val="3600"/>
              <a:buFont typeface="DM Sans Medium"/>
              <a:buNone/>
              <a:defRPr sz="3600">
                <a:solidFill>
                  <a:srgbClr val="0CCC7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g125f8fbb2cc_0_3171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05" name="Google Shape;1705;g125f8fbb2cc_0_3171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6" name="Google Shape;1706;g125f8fbb2cc_0_3171"/>
          <p:cNvGrpSpPr/>
          <p:nvPr/>
        </p:nvGrpSpPr>
        <p:grpSpPr>
          <a:xfrm rot="10800000">
            <a:off x="9578982" y="1351659"/>
            <a:ext cx="2060979" cy="3419331"/>
            <a:chOff x="5962290" y="432751"/>
            <a:chExt cx="1057509" cy="1754493"/>
          </a:xfrm>
        </p:grpSpPr>
        <p:sp>
          <p:nvSpPr>
            <p:cNvPr id="1707" name="Google Shape;1707;g125f8fbb2cc_0_3171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0CCC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g125f8fbb2cc_0_3171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0CCC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9" name="Google Shape;1709;g125f8fbb2cc_0_3171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4">
  <p:cSld name="Section Break Quote 4"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125f8fbb2cc_0_3179"/>
          <p:cNvSpPr/>
          <p:nvPr/>
        </p:nvSpPr>
        <p:spPr>
          <a:xfrm rot="-8100000">
            <a:off x="554284" y="2507861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125f8fbb2cc_0_3179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3" name="Google Shape;1713;g125f8fbb2cc_0_3179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lumns w/arrow 2">
  <p:cSld name="4_Two Columns w/arrow 2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125f8fbb2cc_0_318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6" name="Google Shape;1716;g125f8fbb2cc_0_3183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17" name="Google Shape;1717;g125f8fbb2cc_0_3183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8" name="Google Shape;1718;g125f8fbb2cc_0_3183"/>
          <p:cNvGrpSpPr/>
          <p:nvPr/>
        </p:nvGrpSpPr>
        <p:grpSpPr>
          <a:xfrm>
            <a:off x="481834" y="896730"/>
            <a:ext cx="430723" cy="760924"/>
            <a:chOff x="5962290" y="432751"/>
            <a:chExt cx="1057509" cy="1754493"/>
          </a:xfrm>
        </p:grpSpPr>
        <p:sp>
          <p:nvSpPr>
            <p:cNvPr id="1719" name="Google Shape;1719;g125f8fbb2cc_0_3183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125f8fbb2cc_0_3183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g125f8fbb2cc_0_3183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1">
  <p:cSld name="1_Section Title Arrow 1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25f8fbb2cc_0_31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g125f8fbb2cc_0_3191"/>
          <p:cNvSpPr txBox="1">
            <a:spLocks noGrp="1"/>
          </p:cNvSpPr>
          <p:nvPr>
            <p:ph type="title"/>
          </p:nvPr>
        </p:nvSpPr>
        <p:spPr>
          <a:xfrm>
            <a:off x="5019675" y="3429000"/>
            <a:ext cx="62139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FCE9"/>
              </a:buClr>
              <a:buSzPts val="2800"/>
              <a:buFont typeface="DM Sans Medium"/>
              <a:buNone/>
              <a:defRPr sz="2800" b="0" i="0">
                <a:solidFill>
                  <a:srgbClr val="D4FCE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g125f8fbb2cc_0_3191"/>
          <p:cNvSpPr/>
          <p:nvPr/>
        </p:nvSpPr>
        <p:spPr>
          <a:xfrm>
            <a:off x="0" y="6825864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g125f8fbb2cc_0_3191"/>
          <p:cNvSpPr/>
          <p:nvPr/>
        </p:nvSpPr>
        <p:spPr>
          <a:xfrm>
            <a:off x="0" y="6705541"/>
            <a:ext cx="12192000" cy="24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g125f8fbb2cc_0_3191"/>
          <p:cNvSpPr/>
          <p:nvPr/>
        </p:nvSpPr>
        <p:spPr>
          <a:xfrm rot="10800000">
            <a:off x="-1" y="5937454"/>
            <a:ext cx="12192000" cy="89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g125f8fbb2cc_0_3191"/>
          <p:cNvSpPr/>
          <p:nvPr/>
        </p:nvSpPr>
        <p:spPr>
          <a:xfrm rot="10800000">
            <a:off x="-1" y="6064170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g125f8fbb2cc_0_3191"/>
          <p:cNvSpPr/>
          <p:nvPr/>
        </p:nvSpPr>
        <p:spPr>
          <a:xfrm rot="10800000">
            <a:off x="-1" y="6190287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g125f8fbb2cc_0_3191"/>
          <p:cNvSpPr/>
          <p:nvPr/>
        </p:nvSpPr>
        <p:spPr>
          <a:xfrm rot="10800000">
            <a:off x="-1" y="6316469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g125f8fbb2cc_0_3191"/>
          <p:cNvSpPr/>
          <p:nvPr/>
        </p:nvSpPr>
        <p:spPr>
          <a:xfrm rot="10800000">
            <a:off x="-1" y="6444988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g125f8fbb2cc_0_3191"/>
          <p:cNvSpPr/>
          <p:nvPr/>
        </p:nvSpPr>
        <p:spPr>
          <a:xfrm rot="10800000">
            <a:off x="-1" y="6574643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g125f8fbb2cc_0_3191"/>
          <p:cNvSpPr/>
          <p:nvPr/>
        </p:nvSpPr>
        <p:spPr>
          <a:xfrm>
            <a:off x="0" y="5823843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g125f8fbb2cc_0_3191"/>
          <p:cNvSpPr/>
          <p:nvPr/>
        </p:nvSpPr>
        <p:spPr>
          <a:xfrm>
            <a:off x="0" y="5707024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g125f8fbb2cc_0_3191"/>
          <p:cNvSpPr/>
          <p:nvPr/>
        </p:nvSpPr>
        <p:spPr>
          <a:xfrm>
            <a:off x="0" y="5592543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g125f8fbb2cc_0_3191"/>
          <p:cNvSpPr/>
          <p:nvPr/>
        </p:nvSpPr>
        <p:spPr>
          <a:xfrm>
            <a:off x="0" y="5475724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g125f8fbb2cc_0_3191"/>
          <p:cNvSpPr/>
          <p:nvPr/>
        </p:nvSpPr>
        <p:spPr>
          <a:xfrm>
            <a:off x="0" y="5356569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g125f8fbb2cc_0_3191"/>
          <p:cNvSpPr/>
          <p:nvPr/>
        </p:nvSpPr>
        <p:spPr>
          <a:xfrm>
            <a:off x="0" y="5236247"/>
            <a:ext cx="12192000" cy="24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g125f8fbb2cc_0_3191"/>
          <p:cNvSpPr/>
          <p:nvPr/>
        </p:nvSpPr>
        <p:spPr>
          <a:xfrm rot="10800000">
            <a:off x="-1" y="4469894"/>
            <a:ext cx="12192000" cy="89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g125f8fbb2cc_0_3191"/>
          <p:cNvSpPr/>
          <p:nvPr/>
        </p:nvSpPr>
        <p:spPr>
          <a:xfrm rot="10800000">
            <a:off x="-1" y="4596610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g125f8fbb2cc_0_3191"/>
          <p:cNvSpPr/>
          <p:nvPr/>
        </p:nvSpPr>
        <p:spPr>
          <a:xfrm rot="10800000">
            <a:off x="-1" y="4722727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g125f8fbb2cc_0_3191"/>
          <p:cNvSpPr/>
          <p:nvPr/>
        </p:nvSpPr>
        <p:spPr>
          <a:xfrm rot="10800000">
            <a:off x="-1" y="4848909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g125f8fbb2cc_0_3191"/>
          <p:cNvSpPr/>
          <p:nvPr/>
        </p:nvSpPr>
        <p:spPr>
          <a:xfrm rot="10800000">
            <a:off x="-1" y="4977428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125f8fbb2cc_0_3191"/>
          <p:cNvSpPr/>
          <p:nvPr/>
        </p:nvSpPr>
        <p:spPr>
          <a:xfrm rot="10800000">
            <a:off x="-1" y="5107082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g125f8fbb2cc_0_3191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4F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rgbClr val="D4FCE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lumns w/arrow 2">
  <p:cSld name="1_Two Columns w/arrow 2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125f8fbb2cc_0_321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8" name="Google Shape;1748;g125f8fbb2cc_0_3215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49" name="Google Shape;1749;g125f8fbb2cc_0_3215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50" name="Google Shape;1750;g125f8fbb2cc_0_3215"/>
          <p:cNvGrpSpPr/>
          <p:nvPr/>
        </p:nvGrpSpPr>
        <p:grpSpPr>
          <a:xfrm>
            <a:off x="481834" y="896730"/>
            <a:ext cx="430723" cy="760924"/>
            <a:chOff x="5962290" y="432751"/>
            <a:chExt cx="1057509" cy="1754493"/>
          </a:xfrm>
        </p:grpSpPr>
        <p:sp>
          <p:nvSpPr>
            <p:cNvPr id="1751" name="Google Shape;1751;g125f8fbb2cc_0_3215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0CCC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g125f8fbb2cc_0_3215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0CCC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3" name="Google Shape;1753;g125f8fbb2cc_0_321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7">
  <p:cSld name="Section Title Arrow 7">
    <p:bg>
      <p:bgPr>
        <a:solidFill>
          <a:srgbClr val="BFBFB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9"/>
          <p:cNvSpPr txBox="1">
            <a:spLocks noGrp="1"/>
          </p:cNvSpPr>
          <p:nvPr>
            <p:ph type="title"/>
          </p:nvPr>
        </p:nvSpPr>
        <p:spPr>
          <a:xfrm>
            <a:off x="5212080" y="990600"/>
            <a:ext cx="6149340" cy="50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3" name="Google Shape;193;p49"/>
          <p:cNvGrpSpPr/>
          <p:nvPr/>
        </p:nvGrpSpPr>
        <p:grpSpPr>
          <a:xfrm>
            <a:off x="0" y="4477926"/>
            <a:ext cx="12192000" cy="2367623"/>
            <a:chOff x="228600" y="396"/>
            <a:chExt cx="14173200" cy="5028804"/>
          </a:xfrm>
        </p:grpSpPr>
        <p:sp>
          <p:nvSpPr>
            <p:cNvPr id="194" name="Google Shape;194;p49"/>
            <p:cNvSpPr/>
            <p:nvPr/>
          </p:nvSpPr>
          <p:spPr>
            <a:xfrm>
              <a:off x="228600" y="4880187"/>
              <a:ext cx="14173200" cy="149013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9"/>
            <p:cNvSpPr/>
            <p:nvPr/>
          </p:nvSpPr>
          <p:spPr>
            <a:xfrm>
              <a:off x="228600" y="4689651"/>
              <a:ext cx="14173200" cy="128990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9"/>
            <p:cNvSpPr/>
            <p:nvPr/>
          </p:nvSpPr>
          <p:spPr>
            <a:xfrm>
              <a:off x="228600" y="4495624"/>
              <a:ext cx="14173200" cy="113467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9"/>
            <p:cNvSpPr/>
            <p:nvPr/>
          </p:nvSpPr>
          <p:spPr>
            <a:xfrm>
              <a:off x="228600" y="4305476"/>
              <a:ext cx="14173200" cy="94065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9"/>
            <p:cNvSpPr/>
            <p:nvPr/>
          </p:nvSpPr>
          <p:spPr>
            <a:xfrm>
              <a:off x="228600" y="4111449"/>
              <a:ext cx="14173200" cy="74662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9"/>
            <p:cNvSpPr/>
            <p:nvPr/>
          </p:nvSpPr>
          <p:spPr>
            <a:xfrm>
              <a:off x="228600" y="3913540"/>
              <a:ext cx="14173200" cy="57199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9"/>
            <p:cNvSpPr/>
            <p:nvPr/>
          </p:nvSpPr>
          <p:spPr>
            <a:xfrm>
              <a:off x="228600" y="3713692"/>
              <a:ext cx="14173200" cy="39736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9"/>
            <p:cNvSpPr/>
            <p:nvPr/>
          </p:nvSpPr>
          <p:spPr>
            <a:xfrm rot="10800000">
              <a:off x="228600" y="2437920"/>
              <a:ext cx="14173200" cy="149013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9"/>
            <p:cNvSpPr/>
            <p:nvPr/>
          </p:nvSpPr>
          <p:spPr>
            <a:xfrm rot="10800000">
              <a:off x="228600" y="2648479"/>
              <a:ext cx="14173200" cy="128990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9"/>
            <p:cNvSpPr/>
            <p:nvPr/>
          </p:nvSpPr>
          <p:spPr>
            <a:xfrm rot="10800000">
              <a:off x="228600" y="2858029"/>
              <a:ext cx="14173200" cy="113467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9"/>
            <p:cNvSpPr/>
            <p:nvPr/>
          </p:nvSpPr>
          <p:spPr>
            <a:xfrm rot="10800000">
              <a:off x="228600" y="3067579"/>
              <a:ext cx="14173200" cy="94065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9"/>
            <p:cNvSpPr/>
            <p:nvPr/>
          </p:nvSpPr>
          <p:spPr>
            <a:xfrm rot="10800000">
              <a:off x="228600" y="3281009"/>
              <a:ext cx="14173200" cy="74662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9"/>
            <p:cNvSpPr/>
            <p:nvPr/>
          </p:nvSpPr>
          <p:spPr>
            <a:xfrm rot="10800000">
              <a:off x="228600" y="3496381"/>
              <a:ext cx="14173200" cy="57199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9"/>
            <p:cNvSpPr/>
            <p:nvPr/>
          </p:nvSpPr>
          <p:spPr>
            <a:xfrm>
              <a:off x="228600" y="2249247"/>
              <a:ext cx="14173200" cy="128990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9"/>
            <p:cNvSpPr/>
            <p:nvPr/>
          </p:nvSpPr>
          <p:spPr>
            <a:xfrm>
              <a:off x="228600" y="2055219"/>
              <a:ext cx="14173200" cy="113467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9"/>
            <p:cNvSpPr/>
            <p:nvPr/>
          </p:nvSpPr>
          <p:spPr>
            <a:xfrm>
              <a:off x="228600" y="1865072"/>
              <a:ext cx="14173200" cy="94065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9"/>
            <p:cNvSpPr/>
            <p:nvPr/>
          </p:nvSpPr>
          <p:spPr>
            <a:xfrm>
              <a:off x="228600" y="1671044"/>
              <a:ext cx="14173200" cy="74662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9"/>
            <p:cNvSpPr/>
            <p:nvPr/>
          </p:nvSpPr>
          <p:spPr>
            <a:xfrm>
              <a:off x="228600" y="1473135"/>
              <a:ext cx="14173200" cy="57199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9"/>
            <p:cNvSpPr/>
            <p:nvPr/>
          </p:nvSpPr>
          <p:spPr>
            <a:xfrm>
              <a:off x="228600" y="1273287"/>
              <a:ext cx="14173200" cy="39736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9"/>
            <p:cNvSpPr/>
            <p:nvPr/>
          </p:nvSpPr>
          <p:spPr>
            <a:xfrm rot="10800000">
              <a:off x="228600" y="396"/>
              <a:ext cx="14173200" cy="149013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9"/>
            <p:cNvSpPr/>
            <p:nvPr/>
          </p:nvSpPr>
          <p:spPr>
            <a:xfrm rot="10800000">
              <a:off x="228600" y="210955"/>
              <a:ext cx="14173200" cy="128990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9"/>
            <p:cNvSpPr/>
            <p:nvPr/>
          </p:nvSpPr>
          <p:spPr>
            <a:xfrm rot="10800000">
              <a:off x="228600" y="420505"/>
              <a:ext cx="14173200" cy="113467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9"/>
            <p:cNvSpPr/>
            <p:nvPr/>
          </p:nvSpPr>
          <p:spPr>
            <a:xfrm rot="10800000">
              <a:off x="228600" y="630055"/>
              <a:ext cx="14173200" cy="94065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9"/>
            <p:cNvSpPr/>
            <p:nvPr/>
          </p:nvSpPr>
          <p:spPr>
            <a:xfrm rot="10800000">
              <a:off x="228600" y="843486"/>
              <a:ext cx="14173200" cy="74662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9"/>
            <p:cNvSpPr/>
            <p:nvPr/>
          </p:nvSpPr>
          <p:spPr>
            <a:xfrm rot="10800000">
              <a:off x="228600" y="1058857"/>
              <a:ext cx="14173200" cy="57199"/>
            </a:xfrm>
            <a:prstGeom prst="rect">
              <a:avLst/>
            </a:prstGeom>
            <a:solidFill>
              <a:schemeClr val="dk2">
                <a:alpha val="4823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49"/>
          <p:cNvSpPr/>
          <p:nvPr/>
        </p:nvSpPr>
        <p:spPr>
          <a:xfrm rot="-8100000">
            <a:off x="334006" y="1732887"/>
            <a:ext cx="3590223" cy="35902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6D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Title Arrow 6">
  <p:cSld name="2_Section Title Arrow 6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125f8fbb2cc_0_3223"/>
          <p:cNvSpPr/>
          <p:nvPr/>
        </p:nvSpPr>
        <p:spPr>
          <a:xfrm>
            <a:off x="0" y="-34522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125f8fbb2cc_0_3223"/>
          <p:cNvSpPr txBox="1">
            <a:spLocks noGrp="1"/>
          </p:cNvSpPr>
          <p:nvPr>
            <p:ph type="title"/>
          </p:nvPr>
        </p:nvSpPr>
        <p:spPr>
          <a:xfrm>
            <a:off x="5019674" y="3575358"/>
            <a:ext cx="63531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57" name="Google Shape;1757;g125f8fbb2cc_0_3223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1758" name="Google Shape;1758;g125f8fbb2cc_0_3223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g125f8fbb2cc_0_3223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g125f8fbb2cc_0_3223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g125f8fbb2cc_0_3223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g125f8fbb2cc_0_3223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g125f8fbb2cc_0_3223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g125f8fbb2cc_0_3223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g125f8fbb2cc_0_3223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g125f8fbb2cc_0_3223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g125f8fbb2cc_0_3223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g125f8fbb2cc_0_3223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g125f8fbb2cc_0_3223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g125f8fbb2cc_0_3223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g125f8fbb2cc_0_3223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g125f8fbb2cc_0_3223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g125f8fbb2cc_0_3223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g125f8fbb2cc_0_3223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g125f8fbb2cc_0_3223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g125f8fbb2cc_0_3223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g125f8fbb2cc_0_3223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g125f8fbb2cc_0_3223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g125f8fbb2cc_0_3223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g125f8fbb2cc_0_3223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g125f8fbb2cc_0_3223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g125f8fbb2cc_0_3223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3" name="Google Shape;1783;g125f8fbb2cc_0_3223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CF4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lumns w/arrow 2">
  <p:cSld name="5_Two Columns w/arrow 2"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125f8fbb2cc_0_325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6" name="Google Shape;1786;g125f8fbb2cc_0_3253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7" name="Google Shape;1787;g125f8fbb2cc_0_3253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88" name="Google Shape;1788;g125f8fbb2cc_0_3253"/>
          <p:cNvGrpSpPr/>
          <p:nvPr/>
        </p:nvGrpSpPr>
        <p:grpSpPr>
          <a:xfrm>
            <a:off x="481834" y="896730"/>
            <a:ext cx="430723" cy="760924"/>
            <a:chOff x="5962290" y="432751"/>
            <a:chExt cx="1057509" cy="1754493"/>
          </a:xfrm>
        </p:grpSpPr>
        <p:sp>
          <p:nvSpPr>
            <p:cNvPr id="1789" name="Google Shape;1789;g125f8fbb2cc_0_3253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g125f8fbb2cc_0_3253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1" name="Google Shape;1791;g125f8fbb2cc_0_3253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Text Large Arrow 2">
  <p:cSld name="3_Title Text Large Arrow 2"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125f8fbb2cc_0_3261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A200"/>
              </a:buClr>
              <a:buSzPts val="3600"/>
              <a:buFont typeface="DM Sans Medium"/>
              <a:buNone/>
              <a:defRPr sz="3600">
                <a:solidFill>
                  <a:srgbClr val="DDA2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4" name="Google Shape;1794;g125f8fbb2cc_0_3261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95" name="Google Shape;1795;g125f8fbb2cc_0_3261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96" name="Google Shape;1796;g125f8fbb2cc_0_3261"/>
          <p:cNvGrpSpPr/>
          <p:nvPr/>
        </p:nvGrpSpPr>
        <p:grpSpPr>
          <a:xfrm rot="10800000">
            <a:off x="9578982" y="1351659"/>
            <a:ext cx="2060979" cy="3419331"/>
            <a:chOff x="5962290" y="432751"/>
            <a:chExt cx="1057509" cy="1754493"/>
          </a:xfrm>
        </p:grpSpPr>
        <p:sp>
          <p:nvSpPr>
            <p:cNvPr id="1797" name="Google Shape;1797;g125f8fbb2cc_0_3261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DDA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g125f8fbb2cc_0_3261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DDA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9" name="Google Shape;1799;g125f8fbb2cc_0_3261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/arrow">
  <p:cSld name="Two Columns w/arrow"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125f8fbb2cc_0_3269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g125f8fbb2cc_0_3269"/>
          <p:cNvSpPr txBox="1">
            <a:spLocks noGrp="1"/>
          </p:cNvSpPr>
          <p:nvPr>
            <p:ph type="sldNum" idx="12"/>
          </p:nvPr>
        </p:nvSpPr>
        <p:spPr>
          <a:xfrm>
            <a:off x="8508214" y="6397625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3" name="Google Shape;1803;g125f8fbb2cc_0_3269"/>
          <p:cNvSpPr txBox="1">
            <a:spLocks noGrp="1"/>
          </p:cNvSpPr>
          <p:nvPr>
            <p:ph type="body" idx="1"/>
          </p:nvPr>
        </p:nvSpPr>
        <p:spPr>
          <a:xfrm>
            <a:off x="1719385" y="1187939"/>
            <a:ext cx="94473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4" name="Google Shape;1804;g125f8fbb2cc_0_3269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05" name="Google Shape;1805;g125f8fbb2cc_0_3269"/>
          <p:cNvGrpSpPr/>
          <p:nvPr/>
        </p:nvGrpSpPr>
        <p:grpSpPr>
          <a:xfrm>
            <a:off x="672260" y="1400914"/>
            <a:ext cx="881328" cy="1462194"/>
            <a:chOff x="5962290" y="432751"/>
            <a:chExt cx="1057509" cy="1754493"/>
          </a:xfrm>
        </p:grpSpPr>
        <p:sp>
          <p:nvSpPr>
            <p:cNvPr id="1806" name="Google Shape;1806;g125f8fbb2cc_0_3269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g125f8fbb2cc_0_3269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Icon">
  <p:cSld name="Two Columns Icon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125f8fbb2cc_0_3277"/>
          <p:cNvSpPr txBox="1">
            <a:spLocks noGrp="1"/>
          </p:cNvSpPr>
          <p:nvPr>
            <p:ph type="title"/>
          </p:nvPr>
        </p:nvSpPr>
        <p:spPr>
          <a:xfrm>
            <a:off x="444500" y="121080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g125f8fbb2cc_0_327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11" name="Google Shape;1811;g125f8fbb2cc_0_3277"/>
          <p:cNvCxnSpPr/>
          <p:nvPr/>
        </p:nvCxnSpPr>
        <p:spPr>
          <a:xfrm>
            <a:off x="445975" y="857865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2" name="Google Shape;1812;g125f8fbb2cc_0_3277"/>
          <p:cNvSpPr>
            <a:spLocks noGrp="1"/>
          </p:cNvSpPr>
          <p:nvPr>
            <p:ph type="pic" idx="2"/>
          </p:nvPr>
        </p:nvSpPr>
        <p:spPr>
          <a:xfrm>
            <a:off x="444500" y="1311560"/>
            <a:ext cx="14406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1813" name="Google Shape;1813;g125f8fbb2cc_0_3277"/>
          <p:cNvSpPr txBox="1">
            <a:spLocks noGrp="1"/>
          </p:cNvSpPr>
          <p:nvPr>
            <p:ph type="body" idx="1"/>
          </p:nvPr>
        </p:nvSpPr>
        <p:spPr>
          <a:xfrm>
            <a:off x="2110154" y="1187939"/>
            <a:ext cx="90567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ullets Photo">
  <p:cSld name="Title Bullets Photo"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125f8fbb2cc_0_3283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991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g125f8fbb2cc_0_328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7" name="Google Shape;1817;g125f8fbb2cc_0_3283"/>
          <p:cNvSpPr txBox="1">
            <a:spLocks noGrp="1"/>
          </p:cNvSpPr>
          <p:nvPr>
            <p:ph type="body" idx="1"/>
          </p:nvPr>
        </p:nvSpPr>
        <p:spPr>
          <a:xfrm>
            <a:off x="603249" y="1397000"/>
            <a:ext cx="5207100" cy="4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sz="2400"/>
            </a:lvl2pPr>
            <a:lvl3pPr marL="1371600" lvl="2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8" name="Google Shape;1818;g125f8fbb2cc_0_3283"/>
          <p:cNvCxnSpPr/>
          <p:nvPr/>
        </p:nvCxnSpPr>
        <p:spPr>
          <a:xfrm>
            <a:off x="445975" y="84465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9" name="Google Shape;1819;g125f8fbb2cc_0_3283"/>
          <p:cNvSpPr>
            <a:spLocks noGrp="1"/>
          </p:cNvSpPr>
          <p:nvPr>
            <p:ph type="pic" idx="2"/>
          </p:nvPr>
        </p:nvSpPr>
        <p:spPr>
          <a:xfrm>
            <a:off x="6096000" y="1397001"/>
            <a:ext cx="5207100" cy="453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25f8fbb2cc_0_3289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g125f8fbb2cc_0_328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23" name="Google Shape;1823;g125f8fbb2cc_0_3289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2">
  <p:cSld name="Table Slide 2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25f8fbb2cc_0_3293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g125f8fbb2cc_0_329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27" name="Google Shape;1827;g125f8fbb2cc_0_3293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8" name="Google Shape;1828;g125f8fbb2cc_0_3293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29" name="Google Shape;1829;g125f8fbb2cc_0_3293"/>
          <p:cNvCxnSpPr/>
          <p:nvPr/>
        </p:nvCxnSpPr>
        <p:spPr>
          <a:xfrm>
            <a:off x="480085" y="1671949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0" name="Google Shape;1830;g125f8fbb2cc_0_3293"/>
          <p:cNvSpPr txBox="1">
            <a:spLocks noGrp="1"/>
          </p:cNvSpPr>
          <p:nvPr>
            <p:ph type="subTitle" idx="2"/>
          </p:nvPr>
        </p:nvSpPr>
        <p:spPr>
          <a:xfrm>
            <a:off x="596485" y="959437"/>
            <a:ext cx="10439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page">
  <p:cSld name="2_Chart page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125f8fbb2cc_0_3300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3" name="Google Shape;1833;g125f8fbb2cc_0_3300"/>
          <p:cNvSpPr txBox="1">
            <a:spLocks noGrp="1"/>
          </p:cNvSpPr>
          <p:nvPr>
            <p:ph type="title"/>
          </p:nvPr>
        </p:nvSpPr>
        <p:spPr>
          <a:xfrm>
            <a:off x="603250" y="95250"/>
            <a:ext cx="10699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34" name="Google Shape;1834;g125f8fbb2cc_0_3300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5" name="Google Shape;1835;g125f8fbb2cc_0_3300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CBEC0"/>
              </a:buClr>
              <a:buSzPts val="1000"/>
              <a:buNone/>
              <a:defRPr sz="1000" b="0" i="0">
                <a:solidFill>
                  <a:srgbClr val="BCBEC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36" name="Google Shape;1836;g125f8fbb2cc_0_3300"/>
          <p:cNvCxnSpPr/>
          <p:nvPr/>
        </p:nvCxnSpPr>
        <p:spPr>
          <a:xfrm>
            <a:off x="445975" y="173304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7" name="Google Shape;1837;g125f8fbb2cc_0_3300"/>
          <p:cNvSpPr txBox="1">
            <a:spLocks noGrp="1"/>
          </p:cNvSpPr>
          <p:nvPr>
            <p:ph type="subTitle" idx="2"/>
          </p:nvPr>
        </p:nvSpPr>
        <p:spPr>
          <a:xfrm>
            <a:off x="596485" y="1012986"/>
            <a:ext cx="10439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lvl="1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page - Dual title | 1">
  <p:cSld name="Bar chart page - Dual title | 1"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125f8fbb2cc_0_330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0" name="Google Shape;1840;g125f8fbb2cc_0_3307"/>
          <p:cNvSpPr txBox="1">
            <a:spLocks noGrp="1"/>
          </p:cNvSpPr>
          <p:nvPr>
            <p:ph type="title"/>
          </p:nvPr>
        </p:nvSpPr>
        <p:spPr>
          <a:xfrm>
            <a:off x="444500" y="95783"/>
            <a:ext cx="50490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41" name="Google Shape;1841;g125f8fbb2cc_0_3307"/>
          <p:cNvCxnSpPr/>
          <p:nvPr/>
        </p:nvCxnSpPr>
        <p:spPr>
          <a:xfrm>
            <a:off x="445975" y="84912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2" name="Google Shape;1842;g125f8fbb2cc_0_3307"/>
          <p:cNvSpPr txBox="1">
            <a:spLocks noGrp="1"/>
          </p:cNvSpPr>
          <p:nvPr>
            <p:ph type="body" idx="1"/>
          </p:nvPr>
        </p:nvSpPr>
        <p:spPr>
          <a:xfrm>
            <a:off x="1357973" y="607641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43" name="Google Shape;1843;g125f8fbb2cc_0_3307"/>
          <p:cNvCxnSpPr/>
          <p:nvPr/>
        </p:nvCxnSpPr>
        <p:spPr>
          <a:xfrm>
            <a:off x="445975" y="172492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4" name="Google Shape;1844;g125f8fbb2cc_0_3307"/>
          <p:cNvSpPr txBox="1">
            <a:spLocks noGrp="1"/>
          </p:cNvSpPr>
          <p:nvPr>
            <p:ph type="subTitle" idx="2"/>
          </p:nvPr>
        </p:nvSpPr>
        <p:spPr>
          <a:xfrm>
            <a:off x="444500" y="918894"/>
            <a:ext cx="50490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45" name="Google Shape;1845;g125f8fbb2cc_0_3307"/>
          <p:cNvSpPr txBox="1">
            <a:spLocks noGrp="1"/>
          </p:cNvSpPr>
          <p:nvPr>
            <p:ph type="body" idx="3"/>
          </p:nvPr>
        </p:nvSpPr>
        <p:spPr>
          <a:xfrm>
            <a:off x="6200662" y="94950"/>
            <a:ext cx="51024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6" name="Google Shape;1846;g125f8fbb2cc_0_3307"/>
          <p:cNvSpPr txBox="1">
            <a:spLocks noGrp="1"/>
          </p:cNvSpPr>
          <p:nvPr>
            <p:ph type="body" idx="4"/>
          </p:nvPr>
        </p:nvSpPr>
        <p:spPr>
          <a:xfrm>
            <a:off x="6149258" y="607641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g125f8fbb2cc_0_3307"/>
          <p:cNvSpPr txBox="1"/>
          <p:nvPr/>
        </p:nvSpPr>
        <p:spPr>
          <a:xfrm>
            <a:off x="6200662" y="917428"/>
            <a:ext cx="50490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explainer text here. </a:t>
            </a:r>
            <a:r>
              <a:rPr lang="en-US" sz="1167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Lorem ipsum dolor sit amet, consectetur adipiscing elit, sed do eiusmod tempor incididunt ut labore et dolore magna aliqua. Ut enim ad minim veniam, quis nostrud.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474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3" name="Google Shape;223;p44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 page">
  <p:cSld name="1_Chart page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125f8fbb2cc_0_3317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g125f8fbb2cc_0_331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51" name="Google Shape;1851;g125f8fbb2cc_0_3317"/>
          <p:cNvCxnSpPr/>
          <p:nvPr/>
        </p:nvCxnSpPr>
        <p:spPr>
          <a:xfrm>
            <a:off x="445975" y="871042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2" name="Google Shape;1852;g125f8fbb2cc_0_3317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167"/>
              <a:buNone/>
              <a:defRPr sz="1167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53" name="Google Shape;1853;g125f8fbb2cc_0_3317"/>
          <p:cNvCxnSpPr/>
          <p:nvPr/>
        </p:nvCxnSpPr>
        <p:spPr>
          <a:xfrm>
            <a:off x="444500" y="1750751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4" name="Google Shape;1854;g125f8fbb2cc_0_3317"/>
          <p:cNvSpPr txBox="1">
            <a:spLocks noGrp="1"/>
          </p:cNvSpPr>
          <p:nvPr>
            <p:ph type="subTitle" idx="2"/>
          </p:nvPr>
        </p:nvSpPr>
        <p:spPr>
          <a:xfrm>
            <a:off x="596485" y="1026777"/>
            <a:ext cx="10706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">
  <p:cSld name="Bio Page"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g125f8fbb2cc_0_33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57" name="Google Shape;1857;g125f8fbb2cc_0_3324"/>
          <p:cNvSpPr txBox="1">
            <a:spLocks noGrp="1"/>
          </p:cNvSpPr>
          <p:nvPr>
            <p:ph type="title"/>
          </p:nvPr>
        </p:nvSpPr>
        <p:spPr>
          <a:xfrm>
            <a:off x="1614716" y="1215572"/>
            <a:ext cx="40278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333"/>
              <a:buFont typeface="Arial"/>
              <a:buNone/>
              <a:defRPr sz="3333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8" name="Google Shape;1858;g125f8fbb2cc_0_3324"/>
          <p:cNvSpPr txBox="1">
            <a:spLocks noGrp="1"/>
          </p:cNvSpPr>
          <p:nvPr>
            <p:ph type="body" idx="1"/>
          </p:nvPr>
        </p:nvSpPr>
        <p:spPr>
          <a:xfrm>
            <a:off x="956353" y="4014110"/>
            <a:ext cx="46860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9" name="Google Shape;1859;g125f8fbb2cc_0_33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493" y="2485572"/>
            <a:ext cx="385472" cy="392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0" name="Google Shape;1860;g125f8fbb2cc_0_3324"/>
          <p:cNvCxnSpPr/>
          <p:nvPr/>
        </p:nvCxnSpPr>
        <p:spPr>
          <a:xfrm>
            <a:off x="956353" y="3156858"/>
            <a:ext cx="461340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1" name="Google Shape;1861;g125f8fbb2cc_0_3324"/>
          <p:cNvCxnSpPr/>
          <p:nvPr/>
        </p:nvCxnSpPr>
        <p:spPr>
          <a:xfrm>
            <a:off x="956353" y="3864429"/>
            <a:ext cx="461340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2" name="Google Shape;1862;g125f8fbb2cc_0_3324"/>
          <p:cNvSpPr txBox="1">
            <a:spLocks noGrp="1"/>
          </p:cNvSpPr>
          <p:nvPr>
            <p:ph type="body" idx="3"/>
          </p:nvPr>
        </p:nvSpPr>
        <p:spPr>
          <a:xfrm>
            <a:off x="956353" y="3156858"/>
            <a:ext cx="46860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08285"/>
              </a:buClr>
              <a:buSzPts val="2000"/>
              <a:buNone/>
              <a:defRPr sz="2000">
                <a:solidFill>
                  <a:srgbClr val="808285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g125f8fbb2cc_0_332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2">
  <p:cSld name="Stats Page 2"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125f8fbb2cc_0_333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66" name="Google Shape;1866;g125f8fbb2cc_0_3333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7" name="Google Shape;1867;g125f8fbb2cc_0_3333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8" name="Google Shape;1868;g125f8fbb2cc_0_3333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9" name="Google Shape;1869;g125f8fbb2cc_0_3333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g125f8fbb2cc_0_3333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1" name="Google Shape;1871;g125f8fbb2cc_0_3333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g125f8fbb2cc_0_3333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3" name="Google Shape;1873;g125f8fbb2cc_0_3333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g125f8fbb2cc_0_3333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5" name="Google Shape;1875;g125f8fbb2cc_0_3333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6" name="Google Shape;1876;g125f8fbb2cc_0_3333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3">
  <p:cSld name="Stats Page 3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25f8fbb2cc_0_334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9" name="Google Shape;1879;g125f8fbb2cc_0_3346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g125f8fbb2cc_0_3346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g125f8fbb2cc_0_3346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g125f8fbb2cc_0_3346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83" name="Google Shape;1883;g125f8fbb2cc_0_3346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4" name="Google Shape;1884;g125f8fbb2cc_0_3346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g125f8fbb2cc_0_3346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6" name="Google Shape;1886;g125f8fbb2cc_0_3346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7" name="Google Shape;1887;g125f8fbb2cc_0_3346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8" name="Google Shape;1888;g125f8fbb2cc_0_3346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g125f8fbb2cc_0_3346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4">
  <p:cSld name="Stats Page 4"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125f8fbb2cc_0_3359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2" name="Google Shape;1892;g125f8fbb2cc_0_335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3" name="Google Shape;1893;g125f8fbb2cc_0_3359"/>
          <p:cNvSpPr txBox="1">
            <a:spLocks noGrp="1"/>
          </p:cNvSpPr>
          <p:nvPr>
            <p:ph type="body" idx="1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4" name="Google Shape;1894;g125f8fbb2cc_0_3359"/>
          <p:cNvSpPr txBox="1">
            <a:spLocks noGrp="1"/>
          </p:cNvSpPr>
          <p:nvPr>
            <p:ph type="body" idx="2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5" name="Google Shape;1895;g125f8fbb2cc_0_3359"/>
          <p:cNvSpPr txBox="1">
            <a:spLocks noGrp="1"/>
          </p:cNvSpPr>
          <p:nvPr>
            <p:ph type="body" idx="3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6" name="Google Shape;1896;g125f8fbb2cc_0_3359"/>
          <p:cNvSpPr txBox="1">
            <a:spLocks noGrp="1"/>
          </p:cNvSpPr>
          <p:nvPr>
            <p:ph type="body" idx="4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g125f8fbb2cc_0_3359"/>
          <p:cNvSpPr txBox="1">
            <a:spLocks noGrp="1"/>
          </p:cNvSpPr>
          <p:nvPr>
            <p:ph type="body" idx="5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g125f8fbb2cc_0_3359"/>
          <p:cNvSpPr txBox="1">
            <a:spLocks noGrp="1"/>
          </p:cNvSpPr>
          <p:nvPr>
            <p:ph type="body" idx="6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9" name="Google Shape;1899;g125f8fbb2cc_0_3359"/>
          <p:cNvSpPr txBox="1">
            <a:spLocks noGrp="1"/>
          </p:cNvSpPr>
          <p:nvPr>
            <p:ph type="body" idx="7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0" name="Google Shape;1900;g125f8fbb2cc_0_3359"/>
          <p:cNvSpPr txBox="1">
            <a:spLocks noGrp="1"/>
          </p:cNvSpPr>
          <p:nvPr>
            <p:ph type="body" idx="8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1" name="Google Shape;1901;g125f8fbb2cc_0_3359"/>
          <p:cNvSpPr txBox="1">
            <a:spLocks noGrp="1"/>
          </p:cNvSpPr>
          <p:nvPr>
            <p:ph type="body" idx="9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02" name="Google Shape;1902;g125f8fbb2cc_0_3359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5">
  <p:cSld name="Stats Page 5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125f8fbb2cc_0_337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5" name="Google Shape;1905;g125f8fbb2cc_0_3372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6" name="Google Shape;1906;g125f8fbb2cc_0_3372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7" name="Google Shape;1907;g125f8fbb2cc_0_3372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8" name="Google Shape;1908;g125f8fbb2cc_0_3372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09" name="Google Shape;1909;g125f8fbb2cc_0_3372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0" name="Google Shape;1910;g125f8fbb2cc_0_3372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1" name="Google Shape;1911;g125f8fbb2cc_0_3372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g125f8fbb2cc_0_3372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3" name="Google Shape;1913;g125f8fbb2cc_0_3372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4" name="Google Shape;1914;g125f8fbb2cc_0_3372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5" name="Google Shape;1915;g125f8fbb2cc_0_3372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1">
  <p:cSld name="Info slide 1"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125f8fbb2cc_0_3385"/>
          <p:cNvSpPr txBox="1">
            <a:spLocks noGrp="1"/>
          </p:cNvSpPr>
          <p:nvPr>
            <p:ph type="title"/>
          </p:nvPr>
        </p:nvSpPr>
        <p:spPr>
          <a:xfrm>
            <a:off x="603250" y="97198"/>
            <a:ext cx="10699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Arial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g125f8fbb2cc_0_338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19" name="Google Shape;1919;g125f8fbb2cc_0_3385"/>
          <p:cNvCxnSpPr/>
          <p:nvPr/>
        </p:nvCxnSpPr>
        <p:spPr>
          <a:xfrm>
            <a:off x="445975" y="870489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0" name="Google Shape;1920;g125f8fbb2cc_0_3385"/>
          <p:cNvSpPr txBox="1">
            <a:spLocks noGrp="1"/>
          </p:cNvSpPr>
          <p:nvPr>
            <p:ph type="body" idx="1"/>
          </p:nvPr>
        </p:nvSpPr>
        <p:spPr>
          <a:xfrm>
            <a:off x="608017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1" name="Google Shape;1921;g125f8fbb2cc_0_3385"/>
          <p:cNvSpPr txBox="1">
            <a:spLocks noGrp="1"/>
          </p:cNvSpPr>
          <p:nvPr>
            <p:ph type="body" idx="2"/>
          </p:nvPr>
        </p:nvSpPr>
        <p:spPr>
          <a:xfrm>
            <a:off x="608017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g125f8fbb2cc_0_3385"/>
          <p:cNvSpPr txBox="1">
            <a:spLocks noGrp="1"/>
          </p:cNvSpPr>
          <p:nvPr>
            <p:ph type="body" idx="3"/>
          </p:nvPr>
        </p:nvSpPr>
        <p:spPr>
          <a:xfrm>
            <a:off x="4579654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3" name="Google Shape;1923;g125f8fbb2cc_0_3385"/>
          <p:cNvSpPr txBox="1">
            <a:spLocks noGrp="1"/>
          </p:cNvSpPr>
          <p:nvPr>
            <p:ph type="body" idx="4"/>
          </p:nvPr>
        </p:nvSpPr>
        <p:spPr>
          <a:xfrm>
            <a:off x="4579654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4" name="Google Shape;1924;g125f8fbb2cc_0_3385"/>
          <p:cNvSpPr txBox="1">
            <a:spLocks noGrp="1"/>
          </p:cNvSpPr>
          <p:nvPr>
            <p:ph type="body" idx="5"/>
          </p:nvPr>
        </p:nvSpPr>
        <p:spPr>
          <a:xfrm>
            <a:off x="8406891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5" name="Google Shape;1925;g125f8fbb2cc_0_3385"/>
          <p:cNvSpPr txBox="1">
            <a:spLocks noGrp="1"/>
          </p:cNvSpPr>
          <p:nvPr>
            <p:ph type="body" idx="6"/>
          </p:nvPr>
        </p:nvSpPr>
        <p:spPr>
          <a:xfrm>
            <a:off x="8406891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6" name="Google Shape;1926;g125f8fbb2cc_0_3385"/>
          <p:cNvSpPr txBox="1">
            <a:spLocks noGrp="1"/>
          </p:cNvSpPr>
          <p:nvPr>
            <p:ph type="body" idx="7"/>
          </p:nvPr>
        </p:nvSpPr>
        <p:spPr>
          <a:xfrm>
            <a:off x="608017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7" name="Google Shape;1927;g125f8fbb2cc_0_3385"/>
          <p:cNvSpPr txBox="1">
            <a:spLocks noGrp="1"/>
          </p:cNvSpPr>
          <p:nvPr>
            <p:ph type="body" idx="8"/>
          </p:nvPr>
        </p:nvSpPr>
        <p:spPr>
          <a:xfrm>
            <a:off x="608017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8" name="Google Shape;1928;g125f8fbb2cc_0_3385"/>
          <p:cNvSpPr txBox="1">
            <a:spLocks noGrp="1"/>
          </p:cNvSpPr>
          <p:nvPr>
            <p:ph type="body" idx="9"/>
          </p:nvPr>
        </p:nvSpPr>
        <p:spPr>
          <a:xfrm>
            <a:off x="4579654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9" name="Google Shape;1929;g125f8fbb2cc_0_3385"/>
          <p:cNvSpPr txBox="1">
            <a:spLocks noGrp="1"/>
          </p:cNvSpPr>
          <p:nvPr>
            <p:ph type="body" idx="13"/>
          </p:nvPr>
        </p:nvSpPr>
        <p:spPr>
          <a:xfrm>
            <a:off x="4579654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0" name="Google Shape;1930;g125f8fbb2cc_0_3385"/>
          <p:cNvSpPr txBox="1">
            <a:spLocks noGrp="1"/>
          </p:cNvSpPr>
          <p:nvPr>
            <p:ph type="body" idx="14"/>
          </p:nvPr>
        </p:nvSpPr>
        <p:spPr>
          <a:xfrm>
            <a:off x="8406891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1" name="Google Shape;1931;g125f8fbb2cc_0_3385"/>
          <p:cNvSpPr txBox="1">
            <a:spLocks noGrp="1"/>
          </p:cNvSpPr>
          <p:nvPr>
            <p:ph type="body" idx="15"/>
          </p:nvPr>
        </p:nvSpPr>
        <p:spPr>
          <a:xfrm>
            <a:off x="8406891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2">
  <p:cSld name="Info slide 2"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125f8fbb2cc_0_3401"/>
          <p:cNvSpPr txBox="1">
            <a:spLocks noGrp="1"/>
          </p:cNvSpPr>
          <p:nvPr>
            <p:ph type="title"/>
          </p:nvPr>
        </p:nvSpPr>
        <p:spPr>
          <a:xfrm>
            <a:off x="603250" y="95251"/>
            <a:ext cx="10699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g125f8fbb2cc_0_340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35" name="Google Shape;1935;g125f8fbb2cc_0_3401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6" name="Google Shape;1936;g125f8fbb2cc_0_3401"/>
          <p:cNvSpPr txBox="1">
            <a:spLocks noGrp="1"/>
          </p:cNvSpPr>
          <p:nvPr>
            <p:ph type="body" idx="1"/>
          </p:nvPr>
        </p:nvSpPr>
        <p:spPr>
          <a:xfrm>
            <a:off x="611040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7" name="Google Shape;1937;g125f8fbb2cc_0_3401"/>
          <p:cNvSpPr txBox="1">
            <a:spLocks noGrp="1"/>
          </p:cNvSpPr>
          <p:nvPr>
            <p:ph type="body" idx="2"/>
          </p:nvPr>
        </p:nvSpPr>
        <p:spPr>
          <a:xfrm>
            <a:off x="611040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8" name="Google Shape;1938;g125f8fbb2cc_0_3401"/>
          <p:cNvSpPr txBox="1">
            <a:spLocks noGrp="1"/>
          </p:cNvSpPr>
          <p:nvPr>
            <p:ph type="body" idx="3"/>
          </p:nvPr>
        </p:nvSpPr>
        <p:spPr>
          <a:xfrm>
            <a:off x="4582677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9" name="Google Shape;1939;g125f8fbb2cc_0_3401"/>
          <p:cNvSpPr txBox="1">
            <a:spLocks noGrp="1"/>
          </p:cNvSpPr>
          <p:nvPr>
            <p:ph type="body" idx="4"/>
          </p:nvPr>
        </p:nvSpPr>
        <p:spPr>
          <a:xfrm>
            <a:off x="4582677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0" name="Google Shape;1940;g125f8fbb2cc_0_3401"/>
          <p:cNvSpPr txBox="1">
            <a:spLocks noGrp="1"/>
          </p:cNvSpPr>
          <p:nvPr>
            <p:ph type="body" idx="5"/>
          </p:nvPr>
        </p:nvSpPr>
        <p:spPr>
          <a:xfrm>
            <a:off x="8409915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1" name="Google Shape;1941;g125f8fbb2cc_0_3401"/>
          <p:cNvSpPr txBox="1">
            <a:spLocks noGrp="1"/>
          </p:cNvSpPr>
          <p:nvPr>
            <p:ph type="body" idx="6"/>
          </p:nvPr>
        </p:nvSpPr>
        <p:spPr>
          <a:xfrm>
            <a:off x="8409914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g125f8fbb2cc_0_3401"/>
          <p:cNvSpPr txBox="1">
            <a:spLocks noGrp="1"/>
          </p:cNvSpPr>
          <p:nvPr>
            <p:ph type="body" idx="7"/>
          </p:nvPr>
        </p:nvSpPr>
        <p:spPr>
          <a:xfrm>
            <a:off x="611040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g125f8fbb2cc_0_3401"/>
          <p:cNvSpPr txBox="1">
            <a:spLocks noGrp="1"/>
          </p:cNvSpPr>
          <p:nvPr>
            <p:ph type="body" idx="8"/>
          </p:nvPr>
        </p:nvSpPr>
        <p:spPr>
          <a:xfrm>
            <a:off x="611040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g125f8fbb2cc_0_3401"/>
          <p:cNvSpPr txBox="1">
            <a:spLocks noGrp="1"/>
          </p:cNvSpPr>
          <p:nvPr>
            <p:ph type="body" idx="9"/>
          </p:nvPr>
        </p:nvSpPr>
        <p:spPr>
          <a:xfrm>
            <a:off x="4582677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5" name="Google Shape;1945;g125f8fbb2cc_0_3401"/>
          <p:cNvSpPr txBox="1">
            <a:spLocks noGrp="1"/>
          </p:cNvSpPr>
          <p:nvPr>
            <p:ph type="body" idx="13"/>
          </p:nvPr>
        </p:nvSpPr>
        <p:spPr>
          <a:xfrm>
            <a:off x="4582677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6" name="Google Shape;1946;g125f8fbb2cc_0_3401"/>
          <p:cNvSpPr txBox="1">
            <a:spLocks noGrp="1"/>
          </p:cNvSpPr>
          <p:nvPr>
            <p:ph type="body" idx="14"/>
          </p:nvPr>
        </p:nvSpPr>
        <p:spPr>
          <a:xfrm>
            <a:off x="8409915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7" name="Google Shape;1947;g125f8fbb2cc_0_3401"/>
          <p:cNvSpPr txBox="1">
            <a:spLocks noGrp="1"/>
          </p:cNvSpPr>
          <p:nvPr>
            <p:ph type="body" idx="15"/>
          </p:nvPr>
        </p:nvSpPr>
        <p:spPr>
          <a:xfrm>
            <a:off x="8409914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2">
  <p:cSld name="1_Info slide 2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125f8fbb2cc_0_3417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699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g125f8fbb2cc_0_341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1" name="Google Shape;1951;g125f8fbb2cc_0_3417"/>
          <p:cNvSpPr txBox="1">
            <a:spLocks noGrp="1"/>
          </p:cNvSpPr>
          <p:nvPr>
            <p:ph type="body" idx="1"/>
          </p:nvPr>
        </p:nvSpPr>
        <p:spPr>
          <a:xfrm>
            <a:off x="611582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2" name="Google Shape;1952;g125f8fbb2cc_0_3417"/>
          <p:cNvSpPr txBox="1">
            <a:spLocks noGrp="1"/>
          </p:cNvSpPr>
          <p:nvPr>
            <p:ph type="body" idx="2"/>
          </p:nvPr>
        </p:nvSpPr>
        <p:spPr>
          <a:xfrm>
            <a:off x="611582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3" name="Google Shape;1953;g125f8fbb2cc_0_3417"/>
          <p:cNvSpPr txBox="1">
            <a:spLocks noGrp="1"/>
          </p:cNvSpPr>
          <p:nvPr>
            <p:ph type="body" idx="3"/>
          </p:nvPr>
        </p:nvSpPr>
        <p:spPr>
          <a:xfrm>
            <a:off x="4583219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4" name="Google Shape;1954;g125f8fbb2cc_0_3417"/>
          <p:cNvSpPr txBox="1">
            <a:spLocks noGrp="1"/>
          </p:cNvSpPr>
          <p:nvPr>
            <p:ph type="body" idx="4"/>
          </p:nvPr>
        </p:nvSpPr>
        <p:spPr>
          <a:xfrm>
            <a:off x="4583219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5" name="Google Shape;1955;g125f8fbb2cc_0_3417"/>
          <p:cNvSpPr txBox="1">
            <a:spLocks noGrp="1"/>
          </p:cNvSpPr>
          <p:nvPr>
            <p:ph type="body" idx="5"/>
          </p:nvPr>
        </p:nvSpPr>
        <p:spPr>
          <a:xfrm>
            <a:off x="8410456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6" name="Google Shape;1956;g125f8fbb2cc_0_3417"/>
          <p:cNvSpPr txBox="1">
            <a:spLocks noGrp="1"/>
          </p:cNvSpPr>
          <p:nvPr>
            <p:ph type="body" idx="6"/>
          </p:nvPr>
        </p:nvSpPr>
        <p:spPr>
          <a:xfrm>
            <a:off x="8410456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7" name="Google Shape;1957;g125f8fbb2cc_0_3417"/>
          <p:cNvSpPr txBox="1">
            <a:spLocks noGrp="1"/>
          </p:cNvSpPr>
          <p:nvPr>
            <p:ph type="body" idx="7"/>
          </p:nvPr>
        </p:nvSpPr>
        <p:spPr>
          <a:xfrm>
            <a:off x="611582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8" name="Google Shape;1958;g125f8fbb2cc_0_3417"/>
          <p:cNvSpPr txBox="1">
            <a:spLocks noGrp="1"/>
          </p:cNvSpPr>
          <p:nvPr>
            <p:ph type="body" idx="8"/>
          </p:nvPr>
        </p:nvSpPr>
        <p:spPr>
          <a:xfrm>
            <a:off x="611582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9" name="Google Shape;1959;g125f8fbb2cc_0_3417"/>
          <p:cNvSpPr txBox="1">
            <a:spLocks noGrp="1"/>
          </p:cNvSpPr>
          <p:nvPr>
            <p:ph type="body" idx="9"/>
          </p:nvPr>
        </p:nvSpPr>
        <p:spPr>
          <a:xfrm>
            <a:off x="4583219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0" name="Google Shape;1960;g125f8fbb2cc_0_3417"/>
          <p:cNvSpPr txBox="1">
            <a:spLocks noGrp="1"/>
          </p:cNvSpPr>
          <p:nvPr>
            <p:ph type="body" idx="13"/>
          </p:nvPr>
        </p:nvSpPr>
        <p:spPr>
          <a:xfrm>
            <a:off x="4583219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1" name="Google Shape;1961;g125f8fbb2cc_0_3417"/>
          <p:cNvSpPr txBox="1">
            <a:spLocks noGrp="1"/>
          </p:cNvSpPr>
          <p:nvPr>
            <p:ph type="body" idx="14"/>
          </p:nvPr>
        </p:nvSpPr>
        <p:spPr>
          <a:xfrm>
            <a:off x="8410456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2" name="Google Shape;1962;g125f8fbb2cc_0_3417"/>
          <p:cNvSpPr txBox="1">
            <a:spLocks noGrp="1"/>
          </p:cNvSpPr>
          <p:nvPr>
            <p:ph type="body" idx="15"/>
          </p:nvPr>
        </p:nvSpPr>
        <p:spPr>
          <a:xfrm>
            <a:off x="8410456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63" name="Google Shape;1963;g125f8fbb2cc_0_3417"/>
          <p:cNvCxnSpPr/>
          <p:nvPr/>
        </p:nvCxnSpPr>
        <p:spPr>
          <a:xfrm>
            <a:off x="445975" y="85757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Split 1">
  <p:cSld name="Info Slide Split 1"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125f8fbb2cc_0_3433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g125f8fbb2cc_0_343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67" name="Google Shape;1967;g125f8fbb2cc_0_3433"/>
          <p:cNvCxnSpPr/>
          <p:nvPr/>
        </p:nvCxnSpPr>
        <p:spPr>
          <a:xfrm>
            <a:off x="445975" y="852136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8" name="Google Shape;1968;g125f8fbb2cc_0_3433"/>
          <p:cNvSpPr txBox="1">
            <a:spLocks noGrp="1"/>
          </p:cNvSpPr>
          <p:nvPr>
            <p:ph type="body" idx="1"/>
          </p:nvPr>
        </p:nvSpPr>
        <p:spPr>
          <a:xfrm>
            <a:off x="603250" y="2189604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9" name="Google Shape;1969;g125f8fbb2cc_0_3433"/>
          <p:cNvSpPr txBox="1">
            <a:spLocks noGrp="1"/>
          </p:cNvSpPr>
          <p:nvPr>
            <p:ph type="body" idx="2"/>
          </p:nvPr>
        </p:nvSpPr>
        <p:spPr>
          <a:xfrm>
            <a:off x="603250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0" name="Google Shape;1970;g125f8fbb2cc_0_3433"/>
          <p:cNvSpPr txBox="1">
            <a:spLocks noGrp="1"/>
          </p:cNvSpPr>
          <p:nvPr>
            <p:ph type="body" idx="3"/>
          </p:nvPr>
        </p:nvSpPr>
        <p:spPr>
          <a:xfrm>
            <a:off x="4426914" y="2189847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1" name="Google Shape;1971;g125f8fbb2cc_0_3433"/>
          <p:cNvSpPr txBox="1">
            <a:spLocks noGrp="1"/>
          </p:cNvSpPr>
          <p:nvPr>
            <p:ph type="body" idx="4"/>
          </p:nvPr>
        </p:nvSpPr>
        <p:spPr>
          <a:xfrm>
            <a:off x="4426915" y="1397244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2" name="Google Shape;1972;g125f8fbb2cc_0_3433"/>
          <p:cNvSpPr txBox="1">
            <a:spLocks noGrp="1"/>
          </p:cNvSpPr>
          <p:nvPr>
            <p:ph type="body" idx="5"/>
          </p:nvPr>
        </p:nvSpPr>
        <p:spPr>
          <a:xfrm>
            <a:off x="8250582" y="2189604"/>
            <a:ext cx="3032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3" name="Google Shape;1973;g125f8fbb2cc_0_3433"/>
          <p:cNvSpPr txBox="1">
            <a:spLocks noGrp="1"/>
          </p:cNvSpPr>
          <p:nvPr>
            <p:ph type="body" idx="6"/>
          </p:nvPr>
        </p:nvSpPr>
        <p:spPr>
          <a:xfrm>
            <a:off x="8250582" y="1397001"/>
            <a:ext cx="3019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74" name="Google Shape;1974;g125f8fbb2cc_0_3433"/>
          <p:cNvCxnSpPr/>
          <p:nvPr/>
        </p:nvCxnSpPr>
        <p:spPr>
          <a:xfrm>
            <a:off x="445975" y="417422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5" name="Google Shape;1975;g125f8fbb2cc_0_3433"/>
          <p:cNvSpPr txBox="1">
            <a:spLocks noGrp="1"/>
          </p:cNvSpPr>
          <p:nvPr>
            <p:ph type="body" idx="7"/>
          </p:nvPr>
        </p:nvSpPr>
        <p:spPr>
          <a:xfrm>
            <a:off x="603250" y="4370669"/>
            <a:ext cx="10699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Icon">
  <p:cSld name="Two Columns Ic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3"/>
          <p:cNvSpPr txBox="1">
            <a:spLocks noGrp="1"/>
          </p:cNvSpPr>
          <p:nvPr>
            <p:ph type="title"/>
          </p:nvPr>
        </p:nvSpPr>
        <p:spPr>
          <a:xfrm>
            <a:off x="444500" y="121080"/>
            <a:ext cx="10474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7" name="Google Shape;227;p53"/>
          <p:cNvCxnSpPr/>
          <p:nvPr/>
        </p:nvCxnSpPr>
        <p:spPr>
          <a:xfrm>
            <a:off x="445975" y="857865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53"/>
          <p:cNvSpPr>
            <a:spLocks noGrp="1"/>
          </p:cNvSpPr>
          <p:nvPr>
            <p:ph type="pic" idx="2"/>
          </p:nvPr>
        </p:nvSpPr>
        <p:spPr>
          <a:xfrm>
            <a:off x="444500" y="1311560"/>
            <a:ext cx="1440656" cy="1440657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53"/>
          <p:cNvSpPr txBox="1">
            <a:spLocks noGrp="1"/>
          </p:cNvSpPr>
          <p:nvPr>
            <p:ph type="body" idx="1"/>
          </p:nvPr>
        </p:nvSpPr>
        <p:spPr>
          <a:xfrm>
            <a:off x="2110154" y="1187939"/>
            <a:ext cx="9056592" cy="474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Split 1">
  <p:cSld name="1_Info Slide Split 1"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125f8fbb2cc_0_344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78" name="Google Shape;1978;g125f8fbb2cc_0_3445"/>
          <p:cNvCxnSpPr/>
          <p:nvPr/>
        </p:nvCxnSpPr>
        <p:spPr>
          <a:xfrm>
            <a:off x="445975" y="852136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9" name="Google Shape;1979;g125f8fbb2cc_0_3445"/>
          <p:cNvSpPr txBox="1">
            <a:spLocks noGrp="1"/>
          </p:cNvSpPr>
          <p:nvPr>
            <p:ph type="body" idx="1"/>
          </p:nvPr>
        </p:nvSpPr>
        <p:spPr>
          <a:xfrm>
            <a:off x="603250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0" name="Google Shape;1980;g125f8fbb2cc_0_3445"/>
          <p:cNvSpPr txBox="1">
            <a:spLocks noGrp="1"/>
          </p:cNvSpPr>
          <p:nvPr>
            <p:ph type="body" idx="2"/>
          </p:nvPr>
        </p:nvSpPr>
        <p:spPr>
          <a:xfrm>
            <a:off x="4426909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1" name="Google Shape;1981;g125f8fbb2cc_0_3445"/>
          <p:cNvSpPr txBox="1">
            <a:spLocks noGrp="1"/>
          </p:cNvSpPr>
          <p:nvPr>
            <p:ph type="body" idx="3"/>
          </p:nvPr>
        </p:nvSpPr>
        <p:spPr>
          <a:xfrm>
            <a:off x="8245135" y="1397001"/>
            <a:ext cx="3032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82" name="Google Shape;1982;g125f8fbb2cc_0_3445"/>
          <p:cNvCxnSpPr/>
          <p:nvPr/>
        </p:nvCxnSpPr>
        <p:spPr>
          <a:xfrm>
            <a:off x="445975" y="417422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3" name="Google Shape;1983;g125f8fbb2cc_0_3445"/>
          <p:cNvSpPr txBox="1">
            <a:spLocks noGrp="1"/>
          </p:cNvSpPr>
          <p:nvPr>
            <p:ph type="body" idx="4"/>
          </p:nvPr>
        </p:nvSpPr>
        <p:spPr>
          <a:xfrm>
            <a:off x="603250" y="4370669"/>
            <a:ext cx="10699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4" name="Google Shape;1984;g125f8fbb2cc_0_3445"/>
          <p:cNvSpPr txBox="1">
            <a:spLocks noGrp="1"/>
          </p:cNvSpPr>
          <p:nvPr>
            <p:ph type="body" idx="5"/>
          </p:nvPr>
        </p:nvSpPr>
        <p:spPr>
          <a:xfrm>
            <a:off x="603250" y="2189604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5" name="Google Shape;1985;g125f8fbb2cc_0_3445"/>
          <p:cNvSpPr txBox="1">
            <a:spLocks noGrp="1"/>
          </p:cNvSpPr>
          <p:nvPr>
            <p:ph type="body" idx="6"/>
          </p:nvPr>
        </p:nvSpPr>
        <p:spPr>
          <a:xfrm>
            <a:off x="4426914" y="2189847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6" name="Google Shape;1986;g125f8fbb2cc_0_3445"/>
          <p:cNvSpPr txBox="1">
            <a:spLocks noGrp="1"/>
          </p:cNvSpPr>
          <p:nvPr>
            <p:ph type="body" idx="7"/>
          </p:nvPr>
        </p:nvSpPr>
        <p:spPr>
          <a:xfrm>
            <a:off x="8250582" y="2189604"/>
            <a:ext cx="3032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7" name="Google Shape;1987;g125f8fbb2cc_0_344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Split 3">
  <p:cSld name="Info Slide Split 3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125f8fbb2cc_0_345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90" name="Google Shape;1990;g125f8fbb2cc_0_3457"/>
          <p:cNvCxnSpPr/>
          <p:nvPr/>
        </p:nvCxnSpPr>
        <p:spPr>
          <a:xfrm>
            <a:off x="445975" y="863594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1" name="Google Shape;1991;g125f8fbb2cc_0_3457"/>
          <p:cNvSpPr txBox="1">
            <a:spLocks noGrp="1"/>
          </p:cNvSpPr>
          <p:nvPr>
            <p:ph type="body" idx="1"/>
          </p:nvPr>
        </p:nvSpPr>
        <p:spPr>
          <a:xfrm>
            <a:off x="603250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2" name="Google Shape;1992;g125f8fbb2cc_0_3457"/>
          <p:cNvSpPr txBox="1">
            <a:spLocks noGrp="1"/>
          </p:cNvSpPr>
          <p:nvPr>
            <p:ph type="body" idx="2"/>
          </p:nvPr>
        </p:nvSpPr>
        <p:spPr>
          <a:xfrm>
            <a:off x="4426913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3" name="Google Shape;1993;g125f8fbb2cc_0_3457"/>
          <p:cNvSpPr txBox="1">
            <a:spLocks noGrp="1"/>
          </p:cNvSpPr>
          <p:nvPr>
            <p:ph type="body" idx="3"/>
          </p:nvPr>
        </p:nvSpPr>
        <p:spPr>
          <a:xfrm>
            <a:off x="8250578" y="1397001"/>
            <a:ext cx="3019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94" name="Google Shape;1994;g125f8fbb2cc_0_3457"/>
          <p:cNvCxnSpPr/>
          <p:nvPr/>
        </p:nvCxnSpPr>
        <p:spPr>
          <a:xfrm>
            <a:off x="445975" y="378463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5" name="Google Shape;1995;g125f8fbb2cc_0_3457"/>
          <p:cNvSpPr txBox="1">
            <a:spLocks noGrp="1"/>
          </p:cNvSpPr>
          <p:nvPr>
            <p:ph type="body" idx="4"/>
          </p:nvPr>
        </p:nvSpPr>
        <p:spPr>
          <a:xfrm>
            <a:off x="603250" y="4370669"/>
            <a:ext cx="10699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6" name="Google Shape;1996;g125f8fbb2cc_0_3457"/>
          <p:cNvSpPr txBox="1">
            <a:spLocks noGrp="1"/>
          </p:cNvSpPr>
          <p:nvPr>
            <p:ph type="body" idx="5"/>
          </p:nvPr>
        </p:nvSpPr>
        <p:spPr>
          <a:xfrm>
            <a:off x="603250" y="2189604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7" name="Google Shape;1997;g125f8fbb2cc_0_3457"/>
          <p:cNvSpPr txBox="1">
            <a:spLocks noGrp="1"/>
          </p:cNvSpPr>
          <p:nvPr>
            <p:ph type="body" idx="6"/>
          </p:nvPr>
        </p:nvSpPr>
        <p:spPr>
          <a:xfrm>
            <a:off x="4426914" y="2189847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8" name="Google Shape;1998;g125f8fbb2cc_0_3457"/>
          <p:cNvSpPr txBox="1">
            <a:spLocks noGrp="1"/>
          </p:cNvSpPr>
          <p:nvPr>
            <p:ph type="body" idx="7"/>
          </p:nvPr>
        </p:nvSpPr>
        <p:spPr>
          <a:xfrm>
            <a:off x="8250582" y="2189604"/>
            <a:ext cx="3032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g125f8fbb2cc_0_3457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lumns w/arrow 2">
  <p:cSld name="2_Two Columns w/arrow 2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125f8fbb2cc_0_346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2" name="Google Shape;2002;g125f8fbb2cc_0_3469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03" name="Google Shape;2003;g125f8fbb2cc_0_3469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04" name="Google Shape;2004;g125f8fbb2cc_0_3469"/>
          <p:cNvGrpSpPr/>
          <p:nvPr/>
        </p:nvGrpSpPr>
        <p:grpSpPr>
          <a:xfrm>
            <a:off x="481834" y="896730"/>
            <a:ext cx="430723" cy="760924"/>
            <a:chOff x="5962290" y="432751"/>
            <a:chExt cx="1057509" cy="1754493"/>
          </a:xfrm>
        </p:grpSpPr>
        <p:sp>
          <p:nvSpPr>
            <p:cNvPr id="2005" name="Google Shape;2005;g125f8fbb2cc_0_3469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125f8fbb2cc_0_3469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125f8fbb2cc_0_3469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1">
  <p:cSld name="Title Text Arrow 1"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125f8fbb2cc_0_347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0" name="Google Shape;2010;g125f8fbb2cc_0_3477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1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11" name="Google Shape;2011;g125f8fbb2cc_0_3477"/>
          <p:cNvCxnSpPr/>
          <p:nvPr/>
        </p:nvCxnSpPr>
        <p:spPr>
          <a:xfrm>
            <a:off x="445975" y="862557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12" name="Google Shape;2012;g125f8fbb2cc_0_3477"/>
          <p:cNvGrpSpPr/>
          <p:nvPr/>
        </p:nvGrpSpPr>
        <p:grpSpPr>
          <a:xfrm>
            <a:off x="3422795" y="1672539"/>
            <a:ext cx="1129631" cy="1874149"/>
            <a:chOff x="5962290" y="432751"/>
            <a:chExt cx="1057509" cy="1754493"/>
          </a:xfrm>
        </p:grpSpPr>
        <p:sp>
          <p:nvSpPr>
            <p:cNvPr id="2013" name="Google Shape;2013;g125f8fbb2cc_0_3477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g125f8fbb2cc_0_3477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5" name="Google Shape;2015;g125f8fbb2cc_0_3477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2">
  <p:cSld name="Title Text Arrow 2"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125f8fbb2cc_0_3485"/>
          <p:cNvSpPr txBox="1">
            <a:spLocks noGrp="1"/>
          </p:cNvSpPr>
          <p:nvPr>
            <p:ph type="sldNum" idx="12"/>
          </p:nvPr>
        </p:nvSpPr>
        <p:spPr>
          <a:xfrm>
            <a:off x="9526815" y="6349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18" name="Google Shape;2018;g125f8fbb2cc_0_3485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19" name="Google Shape;2019;g125f8fbb2cc_0_3485"/>
          <p:cNvGrpSpPr/>
          <p:nvPr/>
        </p:nvGrpSpPr>
        <p:grpSpPr>
          <a:xfrm>
            <a:off x="3410795" y="1672539"/>
            <a:ext cx="1129631" cy="1874149"/>
            <a:chOff x="5962290" y="432751"/>
            <a:chExt cx="1057509" cy="1754493"/>
          </a:xfrm>
        </p:grpSpPr>
        <p:sp>
          <p:nvSpPr>
            <p:cNvPr id="2020" name="Google Shape;2020;g125f8fbb2cc_0_3485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30F2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g125f8fbb2cc_0_3485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30F2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g125f8fbb2cc_0_3485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1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3" name="Google Shape;2023;g125f8fbb2cc_0_348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3">
  <p:cSld name="Title Text Arrow 3"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25f8fbb2cc_0_349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26" name="Google Shape;2026;g125f8fbb2cc_0_3493"/>
          <p:cNvGrpSpPr/>
          <p:nvPr/>
        </p:nvGrpSpPr>
        <p:grpSpPr>
          <a:xfrm>
            <a:off x="3422795" y="1672539"/>
            <a:ext cx="1129631" cy="1874149"/>
            <a:chOff x="5962290" y="432751"/>
            <a:chExt cx="1057509" cy="1754493"/>
          </a:xfrm>
        </p:grpSpPr>
        <p:sp>
          <p:nvSpPr>
            <p:cNvPr id="2027" name="Google Shape;2027;g125f8fbb2cc_0_3493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g125f8fbb2cc_0_3493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29" name="Google Shape;2029;g125f8fbb2cc_0_3493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0" name="Google Shape;2030;g125f8fbb2cc_0_3493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1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g125f8fbb2cc_0_3493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1">
  <p:cSld name="Title Text Large Arrow 1"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125f8fbb2cc_0_3501"/>
          <p:cNvSpPr txBox="1">
            <a:spLocks noGrp="1"/>
          </p:cNvSpPr>
          <p:nvPr>
            <p:ph type="title"/>
          </p:nvPr>
        </p:nvSpPr>
        <p:spPr>
          <a:xfrm>
            <a:off x="5449957" y="712305"/>
            <a:ext cx="57105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BEC0"/>
              </a:buClr>
              <a:buSzPts val="4000"/>
              <a:buFont typeface="DM Sans Medium"/>
              <a:buNone/>
              <a:defRPr sz="4000" b="1">
                <a:solidFill>
                  <a:srgbClr val="BCBEC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4" name="Google Shape;2034;g125f8fbb2cc_0_350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5" name="Google Shape;2035;g125f8fbb2cc_0_3501"/>
          <p:cNvSpPr txBox="1">
            <a:spLocks noGrp="1"/>
          </p:cNvSpPr>
          <p:nvPr>
            <p:ph type="body" idx="1"/>
          </p:nvPr>
        </p:nvSpPr>
        <p:spPr>
          <a:xfrm>
            <a:off x="5449957" y="1573696"/>
            <a:ext cx="5710500" cy="4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36" name="Google Shape;2036;g125f8fbb2cc_0_3501"/>
          <p:cNvGrpSpPr/>
          <p:nvPr/>
        </p:nvGrpSpPr>
        <p:grpSpPr>
          <a:xfrm>
            <a:off x="2917981" y="1674254"/>
            <a:ext cx="2060979" cy="3419331"/>
            <a:chOff x="5962290" y="432751"/>
            <a:chExt cx="1057509" cy="1754493"/>
          </a:xfrm>
        </p:grpSpPr>
        <p:sp>
          <p:nvSpPr>
            <p:cNvPr id="2037" name="Google Shape;2037;g125f8fbb2cc_0_3501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g125f8fbb2cc_0_3501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39" name="Google Shape;2039;g125f8fbb2cc_0_3501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Text Large Arrow 2">
  <p:cSld name="4_Title Text Large Arrow 2"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125f8fbb2cc_0_3509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 Medium"/>
              <a:buNone/>
              <a:defRPr sz="36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2" name="Google Shape;2042;g125f8fbb2cc_0_3509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43" name="Google Shape;2043;g125f8fbb2cc_0_3509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44" name="Google Shape;2044;g125f8fbb2cc_0_3509"/>
          <p:cNvGrpSpPr/>
          <p:nvPr/>
        </p:nvGrpSpPr>
        <p:grpSpPr>
          <a:xfrm rot="10800000">
            <a:off x="9578982" y="1351659"/>
            <a:ext cx="2060979" cy="3419331"/>
            <a:chOff x="5962290" y="432751"/>
            <a:chExt cx="1057509" cy="1754493"/>
          </a:xfrm>
        </p:grpSpPr>
        <p:sp>
          <p:nvSpPr>
            <p:cNvPr id="2045" name="Google Shape;2045;g125f8fbb2cc_0_3509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g125f8fbb2cc_0_3509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7" name="Google Shape;2047;g125f8fbb2cc_0_3509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Text Large Arrow 2">
  <p:cSld name="5_Title Text Large Arrow 2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125f8fbb2cc_0_3517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8E91"/>
              </a:buClr>
              <a:buSzPts val="3600"/>
              <a:buFont typeface="DM Sans Medium"/>
              <a:buNone/>
              <a:defRPr sz="3600">
                <a:solidFill>
                  <a:srgbClr val="8B8E9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0" name="Google Shape;2050;g125f8fbb2cc_0_3517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51" name="Google Shape;2051;g125f8fbb2cc_0_3517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52" name="Google Shape;2052;g125f8fbb2cc_0_3517"/>
          <p:cNvGrpSpPr/>
          <p:nvPr/>
        </p:nvGrpSpPr>
        <p:grpSpPr>
          <a:xfrm rot="10800000">
            <a:off x="9578982" y="1351659"/>
            <a:ext cx="2060979" cy="3419331"/>
            <a:chOff x="5962290" y="432751"/>
            <a:chExt cx="1057509" cy="1754493"/>
          </a:xfrm>
        </p:grpSpPr>
        <p:sp>
          <p:nvSpPr>
            <p:cNvPr id="2053" name="Google Shape;2053;g125f8fbb2cc_0_3517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g125f8fbb2cc_0_3517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5" name="Google Shape;2055;g125f8fbb2cc_0_3517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3">
  <p:cSld name="Title Text Large Arrow 3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125f8fbb2cc_0_3525"/>
          <p:cNvSpPr txBox="1">
            <a:spLocks noGrp="1"/>
          </p:cNvSpPr>
          <p:nvPr>
            <p:ph type="title"/>
          </p:nvPr>
        </p:nvSpPr>
        <p:spPr>
          <a:xfrm>
            <a:off x="5449956" y="712305"/>
            <a:ext cx="57105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3600"/>
              <a:buFont typeface="DM Sans Medium"/>
              <a:buNone/>
              <a:defRPr sz="3600">
                <a:solidFill>
                  <a:srgbClr val="FFC62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58" name="Google Shape;2058;g125f8fbb2cc_0_3525"/>
          <p:cNvGrpSpPr/>
          <p:nvPr/>
        </p:nvGrpSpPr>
        <p:grpSpPr>
          <a:xfrm>
            <a:off x="2917981" y="1674254"/>
            <a:ext cx="2060979" cy="3419331"/>
            <a:chOff x="5962290" y="432751"/>
            <a:chExt cx="1057509" cy="1754493"/>
          </a:xfrm>
        </p:grpSpPr>
        <p:sp>
          <p:nvSpPr>
            <p:cNvPr id="2059" name="Google Shape;2059;g125f8fbb2cc_0_3525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g125f8fbb2cc_0_3525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1" name="Google Shape;2061;g125f8fbb2cc_0_3525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62" name="Google Shape;2062;g125f8fbb2cc_0_3525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3" name="Google Shape;2063;g125f8fbb2cc_0_3525"/>
          <p:cNvSpPr txBox="1">
            <a:spLocks noGrp="1"/>
          </p:cNvSpPr>
          <p:nvPr>
            <p:ph type="body" idx="1"/>
          </p:nvPr>
        </p:nvSpPr>
        <p:spPr>
          <a:xfrm>
            <a:off x="5449957" y="1573696"/>
            <a:ext cx="5710500" cy="4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ullets Photo">
  <p:cSld name="Title Bullets Photo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4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991886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54"/>
          <p:cNvSpPr txBox="1">
            <a:spLocks noGrp="1"/>
          </p:cNvSpPr>
          <p:nvPr>
            <p:ph type="body" idx="1"/>
          </p:nvPr>
        </p:nvSpPr>
        <p:spPr>
          <a:xfrm>
            <a:off x="603249" y="1397000"/>
            <a:ext cx="5206999" cy="453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4" name="Google Shape;234;p54"/>
          <p:cNvCxnSpPr/>
          <p:nvPr/>
        </p:nvCxnSpPr>
        <p:spPr>
          <a:xfrm>
            <a:off x="445975" y="844658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54"/>
          <p:cNvSpPr>
            <a:spLocks noGrp="1"/>
          </p:cNvSpPr>
          <p:nvPr>
            <p:ph type="pic" idx="2"/>
          </p:nvPr>
        </p:nvSpPr>
        <p:spPr>
          <a:xfrm>
            <a:off x="6096000" y="1397001"/>
            <a:ext cx="5207000" cy="453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us Column 1">
  <p:cSld name="Image Plus Column 1"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Google Shape;2065;g125f8fbb2cc_0_3533"/>
          <p:cNvPicPr preferRelativeResize="0"/>
          <p:nvPr/>
        </p:nvPicPr>
        <p:blipFill rotWithShape="1">
          <a:blip r:embed="rId2">
            <a:alphaModFix/>
          </a:blip>
          <a:srcRect l="49502" t="15349" b="219"/>
          <a:stretch/>
        </p:blipFill>
        <p:spPr>
          <a:xfrm flipH="1">
            <a:off x="7599961" y="1"/>
            <a:ext cx="4592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Google Shape;2066;g125f8fbb2cc_0_3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80416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g125f8fbb2cc_0_3533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g125f8fbb2cc_0_3533"/>
          <p:cNvSpPr txBox="1">
            <a:spLocks noGrp="1"/>
          </p:cNvSpPr>
          <p:nvPr>
            <p:ph type="body" idx="1"/>
          </p:nvPr>
        </p:nvSpPr>
        <p:spPr>
          <a:xfrm>
            <a:off x="4572000" y="1755913"/>
            <a:ext cx="6950100" cy="3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9" name="Google Shape;2069;g125f8fbb2cc_0_3533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70" name="Google Shape;2070;g125f8fbb2cc_0_3533"/>
          <p:cNvCxnSpPr/>
          <p:nvPr/>
        </p:nvCxnSpPr>
        <p:spPr>
          <a:xfrm>
            <a:off x="445975" y="857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 Stories 1">
  <p:cSld name="Client Stories 1"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125f8fbb2cc_0_354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g125f8fbb2cc_0_3540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g125f8fbb2cc_0_3540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5" name="Google Shape;2075;g125f8fbb2cc_0_3540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g125f8fbb2cc_0_3540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lient Stories 1">
  <p:cSld name="2_Client Stories 1"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25f8fbb2cc_0_354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CCC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g125f8fbb2cc_0_3546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0" name="Google Shape;2080;g125f8fbb2cc_0_3546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1" name="Google Shape;2081;g125f8fbb2cc_0_3546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g125f8fbb2cc_0_3546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lient Stories 1">
  <p:cSld name="3_Client Stories 1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125f8fbb2cc_0_355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125f8fbb2cc_0_3552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g125f8fbb2cc_0_3552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g125f8fbb2cc_0_3552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g125f8fbb2cc_0_3552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lient Stories 1">
  <p:cSld name="6_Client Stories 1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g125f8fbb2cc_0_355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125f8fbb2cc_0_3558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g125f8fbb2cc_0_3558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3" name="Google Shape;2093;g125f8fbb2cc_0_3558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g125f8fbb2cc_0_3558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lient Stories 1">
  <p:cSld name="5_Client Stories 1"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g125f8fbb2cc_0_356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g125f8fbb2cc_0_3564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g125f8fbb2cc_0_3564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9" name="Google Shape;2099;g125f8fbb2cc_0_3564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g125f8fbb2cc_0_3564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1">
  <p:cSld name="Case Study 1"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125f8fbb2cc_0_3570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g125f8fbb2cc_0_357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g125f8fbb2cc_0_3570"/>
          <p:cNvSpPr txBox="1">
            <a:spLocks noGrp="1"/>
          </p:cNvSpPr>
          <p:nvPr>
            <p:ph type="title"/>
          </p:nvPr>
        </p:nvSpPr>
        <p:spPr>
          <a:xfrm>
            <a:off x="263758" y="643175"/>
            <a:ext cx="56178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2000"/>
              <a:buFont typeface="DM Sans Medium"/>
              <a:buNone/>
              <a:defRPr sz="2000">
                <a:solidFill>
                  <a:srgbClr val="0785F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5" name="Google Shape;2105;g125f8fbb2cc_0_3570"/>
          <p:cNvSpPr txBox="1">
            <a:spLocks noGrp="1"/>
          </p:cNvSpPr>
          <p:nvPr>
            <p:ph type="body" idx="1"/>
          </p:nvPr>
        </p:nvSpPr>
        <p:spPr>
          <a:xfrm>
            <a:off x="6549292" y="461108"/>
            <a:ext cx="5293500" cy="5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g125f8fbb2cc_0_3570"/>
          <p:cNvSpPr txBox="1"/>
          <p:nvPr/>
        </p:nvSpPr>
        <p:spPr>
          <a:xfrm>
            <a:off x="263758" y="185487"/>
            <a:ext cx="173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g125f8fbb2cc_0_3570"/>
          <p:cNvSpPr txBox="1">
            <a:spLocks noGrp="1"/>
          </p:cNvSpPr>
          <p:nvPr>
            <p:ph type="body" idx="2"/>
          </p:nvPr>
        </p:nvSpPr>
        <p:spPr>
          <a:xfrm>
            <a:off x="296333" y="1358464"/>
            <a:ext cx="5585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8" name="Google Shape;2108;g125f8fbb2cc_0_3570"/>
          <p:cNvSpPr txBox="1">
            <a:spLocks noGrp="1"/>
          </p:cNvSpPr>
          <p:nvPr>
            <p:ph type="body" idx="3"/>
          </p:nvPr>
        </p:nvSpPr>
        <p:spPr>
          <a:xfrm>
            <a:off x="296334" y="2086934"/>
            <a:ext cx="55854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9" name="Google Shape;2109;g125f8fbb2cc_0_3570"/>
          <p:cNvSpPr txBox="1">
            <a:spLocks noGrp="1"/>
          </p:cNvSpPr>
          <p:nvPr>
            <p:ph type="body" idx="4"/>
          </p:nvPr>
        </p:nvSpPr>
        <p:spPr>
          <a:xfrm>
            <a:off x="296333" y="3346290"/>
            <a:ext cx="55854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0" name="Google Shape;2110;g125f8fbb2cc_0_3570"/>
          <p:cNvSpPr txBox="1">
            <a:spLocks noGrp="1"/>
          </p:cNvSpPr>
          <p:nvPr>
            <p:ph type="body" idx="5"/>
          </p:nvPr>
        </p:nvSpPr>
        <p:spPr>
          <a:xfrm>
            <a:off x="296333" y="4074759"/>
            <a:ext cx="55854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1" name="Google Shape;2111;g125f8fbb2cc_0_3570"/>
          <p:cNvSpPr>
            <a:spLocks noGrp="1"/>
          </p:cNvSpPr>
          <p:nvPr>
            <p:ph type="pic" idx="6"/>
          </p:nvPr>
        </p:nvSpPr>
        <p:spPr>
          <a:xfrm>
            <a:off x="349250" y="5930636"/>
            <a:ext cx="926400" cy="7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3">
  <p:cSld name="Case Study 3"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125f8fbb2cc_0_3581"/>
          <p:cNvSpPr/>
          <p:nvPr/>
        </p:nvSpPr>
        <p:spPr>
          <a:xfrm>
            <a:off x="0" y="6204000"/>
            <a:ext cx="12192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g125f8fbb2cc_0_3581"/>
          <p:cNvSpPr txBox="1">
            <a:spLocks noGrp="1"/>
          </p:cNvSpPr>
          <p:nvPr>
            <p:ph type="title"/>
          </p:nvPr>
        </p:nvSpPr>
        <p:spPr>
          <a:xfrm>
            <a:off x="263758" y="599218"/>
            <a:ext cx="27924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2000"/>
              <a:buFont typeface="DM Sans Medium"/>
              <a:buNone/>
              <a:defRPr sz="2000">
                <a:solidFill>
                  <a:srgbClr val="0785F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g125f8fbb2cc_0_3581"/>
          <p:cNvSpPr txBox="1">
            <a:spLocks noGrp="1"/>
          </p:cNvSpPr>
          <p:nvPr>
            <p:ph type="body" idx="1"/>
          </p:nvPr>
        </p:nvSpPr>
        <p:spPr>
          <a:xfrm>
            <a:off x="349250" y="1237304"/>
            <a:ext cx="11281200" cy="4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18385"/>
              </a:buClr>
              <a:buSzPts val="2800"/>
              <a:buFont typeface="Noto Sans Symbols"/>
              <a:buChar char="⮚"/>
              <a:defRPr sz="2800"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818385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2pPr>
            <a:lvl3pPr marL="1371600" lvl="2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818385"/>
              </a:buClr>
              <a:buSzPts val="2000"/>
              <a:buFont typeface="Courier New"/>
              <a:buChar char="o"/>
              <a:defRPr sz="2000"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818385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818385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g125f8fbb2cc_0_3581"/>
          <p:cNvSpPr txBox="1"/>
          <p:nvPr/>
        </p:nvSpPr>
        <p:spPr>
          <a:xfrm>
            <a:off x="263758" y="205230"/>
            <a:ext cx="275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CASE STUDY </a:t>
            </a: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g125f8fbb2cc_0_3581"/>
          <p:cNvSpPr>
            <a:spLocks noGrp="1"/>
          </p:cNvSpPr>
          <p:nvPr>
            <p:ph type="pic" idx="2"/>
          </p:nvPr>
        </p:nvSpPr>
        <p:spPr>
          <a:xfrm>
            <a:off x="349250" y="5930636"/>
            <a:ext cx="926400" cy="743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8" name="Google Shape;2118;g125f8fbb2cc_0_3581" descr="A picture containing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892" t="64002" r="4838" b="4744"/>
          <a:stretch/>
        </p:blipFill>
        <p:spPr>
          <a:xfrm>
            <a:off x="11133886" y="6578771"/>
            <a:ext cx="842094" cy="14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1">
  <p:cSld name="Standard Title 1">
    <p:bg>
      <p:bgPr>
        <a:solidFill>
          <a:srgbClr val="5C5F61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g125f8fbb2cc_0_3588"/>
          <p:cNvGrpSpPr/>
          <p:nvPr/>
        </p:nvGrpSpPr>
        <p:grpSpPr>
          <a:xfrm>
            <a:off x="-3" y="257"/>
            <a:ext cx="12191787" cy="4198710"/>
            <a:chOff x="228600" y="310"/>
            <a:chExt cx="14173200" cy="5028998"/>
          </a:xfrm>
        </p:grpSpPr>
        <p:sp>
          <p:nvSpPr>
            <p:cNvPr id="2121" name="Google Shape;2121;g125f8fbb2cc_0_3588"/>
            <p:cNvSpPr/>
            <p:nvPr/>
          </p:nvSpPr>
          <p:spPr>
            <a:xfrm>
              <a:off x="228600" y="4880208"/>
              <a:ext cx="14173200" cy="1491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g125f8fbb2cc_0_3588"/>
            <p:cNvSpPr/>
            <p:nvPr/>
          </p:nvSpPr>
          <p:spPr>
            <a:xfrm>
              <a:off x="228600" y="4689671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g125f8fbb2cc_0_3588"/>
            <p:cNvSpPr/>
            <p:nvPr/>
          </p:nvSpPr>
          <p:spPr>
            <a:xfrm>
              <a:off x="228600" y="4495643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g125f8fbb2cc_0_3588"/>
            <p:cNvSpPr/>
            <p:nvPr/>
          </p:nvSpPr>
          <p:spPr>
            <a:xfrm>
              <a:off x="228600" y="4305493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g125f8fbb2cc_0_3588"/>
            <p:cNvSpPr/>
            <p:nvPr/>
          </p:nvSpPr>
          <p:spPr>
            <a:xfrm>
              <a:off x="228600" y="4111466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g125f8fbb2cc_0_3588"/>
            <p:cNvSpPr/>
            <p:nvPr/>
          </p:nvSpPr>
          <p:spPr>
            <a:xfrm>
              <a:off x="228600" y="3913556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g125f8fbb2cc_0_3588"/>
            <p:cNvSpPr/>
            <p:nvPr/>
          </p:nvSpPr>
          <p:spPr>
            <a:xfrm>
              <a:off x="228600" y="3713708"/>
              <a:ext cx="14173200" cy="396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g125f8fbb2cc_0_3588"/>
            <p:cNvSpPr/>
            <p:nvPr/>
          </p:nvSpPr>
          <p:spPr>
            <a:xfrm rot="10800000">
              <a:off x="228600" y="2437844"/>
              <a:ext cx="14173200" cy="1491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g125f8fbb2cc_0_3588"/>
            <p:cNvSpPr/>
            <p:nvPr/>
          </p:nvSpPr>
          <p:spPr>
            <a:xfrm rot="10800000">
              <a:off x="228600" y="2648481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g125f8fbb2cc_0_3588"/>
            <p:cNvSpPr/>
            <p:nvPr/>
          </p:nvSpPr>
          <p:spPr>
            <a:xfrm rot="10800000">
              <a:off x="228600" y="2858109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g125f8fbb2cc_0_3588"/>
            <p:cNvSpPr/>
            <p:nvPr/>
          </p:nvSpPr>
          <p:spPr>
            <a:xfrm rot="10800000">
              <a:off x="228600" y="3067457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g125f8fbb2cc_0_3588"/>
            <p:cNvSpPr/>
            <p:nvPr/>
          </p:nvSpPr>
          <p:spPr>
            <a:xfrm rot="10800000">
              <a:off x="228600" y="3280985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g125f8fbb2cc_0_3588"/>
            <p:cNvSpPr/>
            <p:nvPr/>
          </p:nvSpPr>
          <p:spPr>
            <a:xfrm rot="10800000">
              <a:off x="228600" y="3496295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g125f8fbb2cc_0_3588"/>
            <p:cNvSpPr/>
            <p:nvPr/>
          </p:nvSpPr>
          <p:spPr>
            <a:xfrm>
              <a:off x="228600" y="2249258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g125f8fbb2cc_0_3588"/>
            <p:cNvSpPr/>
            <p:nvPr/>
          </p:nvSpPr>
          <p:spPr>
            <a:xfrm>
              <a:off x="228600" y="2055228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g125f8fbb2cc_0_3588"/>
            <p:cNvSpPr/>
            <p:nvPr/>
          </p:nvSpPr>
          <p:spPr>
            <a:xfrm>
              <a:off x="228600" y="1865080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g125f8fbb2cc_0_3588"/>
            <p:cNvSpPr/>
            <p:nvPr/>
          </p:nvSpPr>
          <p:spPr>
            <a:xfrm>
              <a:off x="228600" y="1671052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g125f8fbb2cc_0_3588"/>
            <p:cNvSpPr/>
            <p:nvPr/>
          </p:nvSpPr>
          <p:spPr>
            <a:xfrm>
              <a:off x="228600" y="1473142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g125f8fbb2cc_0_3588"/>
            <p:cNvSpPr/>
            <p:nvPr/>
          </p:nvSpPr>
          <p:spPr>
            <a:xfrm>
              <a:off x="228600" y="1273293"/>
              <a:ext cx="14173200" cy="396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g125f8fbb2cc_0_3588"/>
            <p:cNvSpPr/>
            <p:nvPr/>
          </p:nvSpPr>
          <p:spPr>
            <a:xfrm rot="10800000">
              <a:off x="228600" y="310"/>
              <a:ext cx="14173200" cy="1491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g125f8fbb2cc_0_3588"/>
            <p:cNvSpPr/>
            <p:nvPr/>
          </p:nvSpPr>
          <p:spPr>
            <a:xfrm rot="10800000">
              <a:off x="228600" y="210947"/>
              <a:ext cx="14173200" cy="129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g125f8fbb2cc_0_3588"/>
            <p:cNvSpPr/>
            <p:nvPr/>
          </p:nvSpPr>
          <p:spPr>
            <a:xfrm rot="10800000">
              <a:off x="228600" y="420576"/>
              <a:ext cx="14173200" cy="113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g125f8fbb2cc_0_3588"/>
            <p:cNvSpPr/>
            <p:nvPr/>
          </p:nvSpPr>
          <p:spPr>
            <a:xfrm rot="10800000">
              <a:off x="228600" y="629922"/>
              <a:ext cx="14173200" cy="94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g125f8fbb2cc_0_3588"/>
            <p:cNvSpPr/>
            <p:nvPr/>
          </p:nvSpPr>
          <p:spPr>
            <a:xfrm rot="10800000">
              <a:off x="228600" y="843453"/>
              <a:ext cx="14173200" cy="747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g125f8fbb2cc_0_3588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46" name="Google Shape;2146;g125f8fbb2cc_0_3588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7" name="Google Shape;2147;g125f8fbb2cc_0_3588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DM Sans"/>
              <a:buNone/>
              <a:defRPr sz="3200" b="1" i="0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8" name="Google Shape;2148;g125f8fbb2cc_0_3588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7D8"/>
              </a:buClr>
              <a:buSzPts val="4000"/>
              <a:buFont typeface="DM Sans Medium"/>
              <a:buNone/>
              <a:defRPr sz="4000" b="1" i="0" strike="noStrike">
                <a:solidFill>
                  <a:srgbClr val="D6D7D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9" name="Google Shape;2149;g125f8fbb2cc_0_3588"/>
          <p:cNvSpPr txBox="1">
            <a:spLocks noGrp="1"/>
          </p:cNvSpPr>
          <p:nvPr>
            <p:ph type="body" idx="3"/>
          </p:nvPr>
        </p:nvSpPr>
        <p:spPr>
          <a:xfrm>
            <a:off x="6145936" y="5904015"/>
            <a:ext cx="37230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67"/>
              <a:buFont typeface="DM Sans Medium"/>
              <a:buNone/>
              <a:defRPr sz="1667" b="0" i="0">
                <a:solidFill>
                  <a:srgbClr val="D8D8D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0" name="Google Shape;2150;g125f8fbb2cc_0_3588"/>
          <p:cNvSpPr txBox="1">
            <a:spLocks noGrp="1"/>
          </p:cNvSpPr>
          <p:nvPr>
            <p:ph type="body" idx="4"/>
          </p:nvPr>
        </p:nvSpPr>
        <p:spPr>
          <a:xfrm>
            <a:off x="10097332" y="5601370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200"/>
              <a:buNone/>
              <a:defRPr sz="1200">
                <a:solidFill>
                  <a:srgbClr val="BFBFBF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1" name="Google Shape;2151;g125f8fbb2cc_0_3588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2" name="Google Shape;2152;g125f8fbb2cc_0_35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3" name="Google Shape;2153;g125f8fbb2cc_0_3588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2" r="4838" b="4744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2">
  <p:cSld name="Standard Title 2">
    <p:bg>
      <p:bgPr>
        <a:solidFill>
          <a:schemeClr val="accent5"/>
        </a:solidFill>
        <a:effectLst/>
      </p:bgPr>
    </p:bg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5" name="Google Shape;2155;g125f8fbb2cc_0_3623"/>
          <p:cNvGrpSpPr/>
          <p:nvPr/>
        </p:nvGrpSpPr>
        <p:grpSpPr>
          <a:xfrm>
            <a:off x="-3" y="257"/>
            <a:ext cx="12191787" cy="4198694"/>
            <a:chOff x="228600" y="309"/>
            <a:chExt cx="14173200" cy="5028978"/>
          </a:xfrm>
        </p:grpSpPr>
        <p:sp>
          <p:nvSpPr>
            <p:cNvPr id="2156" name="Google Shape;2156;g125f8fbb2cc_0_3623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125f8fbb2cc_0_3623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125f8fbb2cc_0_3623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125f8fbb2cc_0_3623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125f8fbb2cc_0_3623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125f8fbb2cc_0_3623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125f8fbb2cc_0_3623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125f8fbb2cc_0_3623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125f8fbb2cc_0_3623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125f8fbb2cc_0_3623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125f8fbb2cc_0_3623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125f8fbb2cc_0_3623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g125f8fbb2cc_0_3623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g125f8fbb2cc_0_3623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g125f8fbb2cc_0_3623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g125f8fbb2cc_0_3623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125f8fbb2cc_0_3623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g125f8fbb2cc_0_3623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g125f8fbb2cc_0_3623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g125f8fbb2cc_0_3623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g125f8fbb2cc_0_3623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g125f8fbb2cc_0_3623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g125f8fbb2cc_0_3623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g125f8fbb2cc_0_3623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g125f8fbb2cc_0_3623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76B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81" name="Google Shape;2181;g125f8fbb2cc_0_3623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rgbClr val="66B5F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2" name="Google Shape;2182;g125f8fbb2cc_0_3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83" name="Google Shape;2183;g125f8fbb2cc_0_3623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g125f8fbb2cc_0_3623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97CEFC"/>
              </a:buClr>
              <a:buSzPts val="3200"/>
              <a:buFont typeface="DM Sans"/>
              <a:buNone/>
              <a:defRPr sz="3200" b="1" i="0">
                <a:solidFill>
                  <a:srgbClr val="97CEF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5" name="Google Shape;2185;g125f8fbb2cc_0_3623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E6FD"/>
              </a:buClr>
              <a:buSzPts val="4000"/>
              <a:buFont typeface="DM Sans Medium"/>
              <a:buNone/>
              <a:defRPr sz="4000" b="1" i="0" strike="noStrike">
                <a:solidFill>
                  <a:srgbClr val="CBE6F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6" name="Google Shape;2186;g125f8fbb2cc_0_3623"/>
          <p:cNvSpPr txBox="1">
            <a:spLocks noGrp="1"/>
          </p:cNvSpPr>
          <p:nvPr>
            <p:ph type="body" idx="3"/>
          </p:nvPr>
        </p:nvSpPr>
        <p:spPr>
          <a:xfrm>
            <a:off x="6095999" y="5910266"/>
            <a:ext cx="3896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CEFC"/>
              </a:buClr>
              <a:buSzPts val="1667"/>
              <a:buFont typeface="DM Sans Medium"/>
              <a:buNone/>
              <a:defRPr sz="1667" b="0" i="0">
                <a:solidFill>
                  <a:srgbClr val="97CEFC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7" name="Google Shape;2187;g125f8fbb2cc_0_3623"/>
          <p:cNvSpPr txBox="1">
            <a:spLocks noGrp="1"/>
          </p:cNvSpPr>
          <p:nvPr>
            <p:ph type="body" idx="4"/>
          </p:nvPr>
        </p:nvSpPr>
        <p:spPr>
          <a:xfrm>
            <a:off x="10097333" y="5667009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BE6FD"/>
              </a:buClr>
              <a:buSzPts val="1200"/>
              <a:buNone/>
              <a:defRPr sz="1200">
                <a:solidFill>
                  <a:srgbClr val="CBE6FD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88" name="Google Shape;2188;g125f8fbb2cc_0_3623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2" r="4838" b="4744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2">
  <p:cSld name="Table Slide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9" name="Google Shape;239;p55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55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640" cy="4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1" name="Google Shape;241;p55"/>
          <p:cNvCxnSpPr/>
          <p:nvPr/>
        </p:nvCxnSpPr>
        <p:spPr>
          <a:xfrm>
            <a:off x="480085" y="1671949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55"/>
          <p:cNvSpPr txBox="1">
            <a:spLocks noGrp="1"/>
          </p:cNvSpPr>
          <p:nvPr>
            <p:ph type="subTitle" idx="2"/>
          </p:nvPr>
        </p:nvSpPr>
        <p:spPr>
          <a:xfrm>
            <a:off x="596485" y="959437"/>
            <a:ext cx="10439146" cy="59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3">
  <p:cSld name="Standard Title 3">
    <p:bg>
      <p:bgPr>
        <a:solidFill>
          <a:schemeClr val="accent2"/>
        </a:solidFill>
        <a:effectLst/>
      </p:bgPr>
    </p:bg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125f8fbb2cc_0_3658"/>
          <p:cNvSpPr/>
          <p:nvPr/>
        </p:nvSpPr>
        <p:spPr>
          <a:xfrm>
            <a:off x="-2" y="3695"/>
            <a:ext cx="12192000" cy="68580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1" name="Google Shape;2191;g125f8fbb2cc_0_3658"/>
          <p:cNvGrpSpPr/>
          <p:nvPr/>
        </p:nvGrpSpPr>
        <p:grpSpPr>
          <a:xfrm>
            <a:off x="-3" y="257"/>
            <a:ext cx="12191787" cy="4198694"/>
            <a:chOff x="228600" y="309"/>
            <a:chExt cx="14173200" cy="5028978"/>
          </a:xfrm>
        </p:grpSpPr>
        <p:sp>
          <p:nvSpPr>
            <p:cNvPr id="2192" name="Google Shape;2192;g125f8fbb2cc_0_3658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g125f8fbb2cc_0_3658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g125f8fbb2cc_0_3658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125f8fbb2cc_0_3658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125f8fbb2cc_0_3658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125f8fbb2cc_0_3658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125f8fbb2cc_0_3658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125f8fbb2cc_0_3658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125f8fbb2cc_0_3658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125f8fbb2cc_0_3658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g125f8fbb2cc_0_3658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g125f8fbb2cc_0_3658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g125f8fbb2cc_0_3658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g125f8fbb2cc_0_3658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g125f8fbb2cc_0_3658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g125f8fbb2cc_0_3658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g125f8fbb2cc_0_3658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g125f8fbb2cc_0_3658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125f8fbb2cc_0_3658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125f8fbb2cc_0_3658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125f8fbb2cc_0_3658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125f8fbb2cc_0_3658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125f8fbb2cc_0_3658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g125f8fbb2cc_0_3658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g125f8fbb2cc_0_3658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44A4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17" name="Google Shape;2217;g125f8fbb2cc_0_3658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18" name="Google Shape;2218;g125f8fbb2cc_0_36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g125f8fbb2cc_0_3658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 b="1" i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0" name="Google Shape;2220;g125f8fbb2cc_0_3658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 Medium"/>
              <a:buNone/>
              <a:defRPr sz="4000" b="1" i="0" strike="noStrik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1" name="Google Shape;2221;g125f8fbb2cc_0_3658"/>
          <p:cNvSpPr txBox="1">
            <a:spLocks noGrp="1"/>
          </p:cNvSpPr>
          <p:nvPr>
            <p:ph type="body" idx="3"/>
          </p:nvPr>
        </p:nvSpPr>
        <p:spPr>
          <a:xfrm>
            <a:off x="6010010" y="5957402"/>
            <a:ext cx="3896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7"/>
              <a:buFont typeface="DM Sans Medium"/>
              <a:buNone/>
              <a:defRPr sz="1667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2" name="Google Shape;2222;g125f8fbb2cc_0_3658"/>
          <p:cNvSpPr txBox="1">
            <a:spLocks noGrp="1"/>
          </p:cNvSpPr>
          <p:nvPr>
            <p:ph type="body" idx="4"/>
          </p:nvPr>
        </p:nvSpPr>
        <p:spPr>
          <a:xfrm>
            <a:off x="10097332" y="5624173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23" name="Google Shape;2223;g125f8fbb2cc_0_3658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2" r="4838" b="4744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6">
  <p:cSld name="Section Title Arrow 6"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125f8fbb2cc_0_3693"/>
          <p:cNvSpPr/>
          <p:nvPr/>
        </p:nvSpPr>
        <p:spPr>
          <a:xfrm>
            <a:off x="0" y="-34522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g125f8fbb2cc_0_3693"/>
          <p:cNvSpPr txBox="1">
            <a:spLocks noGrp="1"/>
          </p:cNvSpPr>
          <p:nvPr>
            <p:ph type="title"/>
          </p:nvPr>
        </p:nvSpPr>
        <p:spPr>
          <a:xfrm>
            <a:off x="5019674" y="1162300"/>
            <a:ext cx="63531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7" name="Google Shape;2227;g125f8fbb2cc_0_3693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2228" name="Google Shape;2228;g125f8fbb2cc_0_3693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g125f8fbb2cc_0_3693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g125f8fbb2cc_0_3693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g125f8fbb2cc_0_3693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g125f8fbb2cc_0_3693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g125f8fbb2cc_0_3693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g125f8fbb2cc_0_3693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g125f8fbb2cc_0_3693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g125f8fbb2cc_0_3693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g125f8fbb2cc_0_3693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g125f8fbb2cc_0_3693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g125f8fbb2cc_0_3693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g125f8fbb2cc_0_3693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g125f8fbb2cc_0_3693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g125f8fbb2cc_0_3693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g125f8fbb2cc_0_3693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g125f8fbb2cc_0_3693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g125f8fbb2cc_0_3693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g125f8fbb2cc_0_3693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g125f8fbb2cc_0_3693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g125f8fbb2cc_0_3693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g125f8fbb2cc_0_3693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g125f8fbb2cc_0_3693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g125f8fbb2cc_0_3693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g125f8fbb2cc_0_3693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3" name="Google Shape;2253;g125f8fbb2cc_0_3693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CF4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g125f8fbb2cc_0_3693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F4FD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DCF4F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2">
  <p:cSld name="1_Section Title Arrow 2"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125f8fbb2cc_0_37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g125f8fbb2cc_0_3724"/>
          <p:cNvSpPr txBox="1">
            <a:spLocks noGrp="1"/>
          </p:cNvSpPr>
          <p:nvPr>
            <p:ph type="title"/>
          </p:nvPr>
        </p:nvSpPr>
        <p:spPr>
          <a:xfrm>
            <a:off x="5019675" y="1082661"/>
            <a:ext cx="6213900" cy="3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8" name="Google Shape;2258;g125f8fbb2cc_0_3724"/>
          <p:cNvGrpSpPr/>
          <p:nvPr/>
        </p:nvGrpSpPr>
        <p:grpSpPr>
          <a:xfrm>
            <a:off x="0" y="4469665"/>
            <a:ext cx="12191512" cy="2390424"/>
            <a:chOff x="-1" y="5363812"/>
            <a:chExt cx="14630400" cy="2868624"/>
          </a:xfrm>
        </p:grpSpPr>
        <p:sp>
          <p:nvSpPr>
            <p:cNvPr id="2259" name="Google Shape;2259;g125f8fbb2cc_0_3724"/>
            <p:cNvSpPr/>
            <p:nvPr/>
          </p:nvSpPr>
          <p:spPr>
            <a:xfrm>
              <a:off x="-1" y="8191036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g125f8fbb2cc_0_3724"/>
            <p:cNvSpPr/>
            <p:nvPr/>
          </p:nvSpPr>
          <p:spPr>
            <a:xfrm>
              <a:off x="-1" y="8046649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g125f8fbb2cc_0_3724"/>
            <p:cNvSpPr/>
            <p:nvPr/>
          </p:nvSpPr>
          <p:spPr>
            <a:xfrm rot="10800000">
              <a:off x="-1" y="7124884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g125f8fbb2cc_0_3724"/>
            <p:cNvSpPr/>
            <p:nvPr/>
          </p:nvSpPr>
          <p:spPr>
            <a:xfrm rot="10800000">
              <a:off x="-1" y="7276943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g125f8fbb2cc_0_3724"/>
            <p:cNvSpPr/>
            <p:nvPr/>
          </p:nvSpPr>
          <p:spPr>
            <a:xfrm rot="10800000">
              <a:off x="-1" y="7428524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g125f8fbb2cc_0_3724"/>
            <p:cNvSpPr/>
            <p:nvPr/>
          </p:nvSpPr>
          <p:spPr>
            <a:xfrm rot="10800000">
              <a:off x="-1" y="7579703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g125f8fbb2cc_0_3724"/>
            <p:cNvSpPr/>
            <p:nvPr/>
          </p:nvSpPr>
          <p:spPr>
            <a:xfrm rot="10800000">
              <a:off x="-1" y="7733985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g125f8fbb2cc_0_3724"/>
            <p:cNvSpPr/>
            <p:nvPr/>
          </p:nvSpPr>
          <p:spPr>
            <a:xfrm rot="10800000">
              <a:off x="-1" y="7889571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g125f8fbb2cc_0_3724"/>
            <p:cNvSpPr/>
            <p:nvPr/>
          </p:nvSpPr>
          <p:spPr>
            <a:xfrm>
              <a:off x="-1" y="698861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g125f8fbb2cc_0_3724"/>
            <p:cNvSpPr/>
            <p:nvPr/>
          </p:nvSpPr>
          <p:spPr>
            <a:xfrm>
              <a:off x="-1" y="6848429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g125f8fbb2cc_0_3724"/>
            <p:cNvSpPr/>
            <p:nvPr/>
          </p:nvSpPr>
          <p:spPr>
            <a:xfrm>
              <a:off x="-1" y="671105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g125f8fbb2cc_0_3724"/>
            <p:cNvSpPr/>
            <p:nvPr/>
          </p:nvSpPr>
          <p:spPr>
            <a:xfrm>
              <a:off x="-1" y="6570869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g125f8fbb2cc_0_3724"/>
            <p:cNvSpPr/>
            <p:nvPr/>
          </p:nvSpPr>
          <p:spPr>
            <a:xfrm>
              <a:off x="-1" y="6427883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g125f8fbb2cc_0_3724"/>
            <p:cNvSpPr/>
            <p:nvPr/>
          </p:nvSpPr>
          <p:spPr>
            <a:xfrm>
              <a:off x="-1" y="6283496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g125f8fbb2cc_0_3724"/>
            <p:cNvSpPr/>
            <p:nvPr/>
          </p:nvSpPr>
          <p:spPr>
            <a:xfrm rot="10800000">
              <a:off x="-1" y="5363812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g125f8fbb2cc_0_3724"/>
            <p:cNvSpPr/>
            <p:nvPr/>
          </p:nvSpPr>
          <p:spPr>
            <a:xfrm rot="10800000">
              <a:off x="-1" y="551587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g125f8fbb2cc_0_3724"/>
            <p:cNvSpPr/>
            <p:nvPr/>
          </p:nvSpPr>
          <p:spPr>
            <a:xfrm rot="10800000">
              <a:off x="-1" y="5667452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g125f8fbb2cc_0_3724"/>
            <p:cNvSpPr/>
            <p:nvPr/>
          </p:nvSpPr>
          <p:spPr>
            <a:xfrm rot="10800000">
              <a:off x="-1" y="581863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g125f8fbb2cc_0_3724"/>
            <p:cNvSpPr/>
            <p:nvPr/>
          </p:nvSpPr>
          <p:spPr>
            <a:xfrm rot="10800000">
              <a:off x="-1" y="5972913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g125f8fbb2cc_0_3724"/>
            <p:cNvSpPr/>
            <p:nvPr/>
          </p:nvSpPr>
          <p:spPr>
            <a:xfrm rot="10800000">
              <a:off x="-1" y="6128498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g125f8fbb2cc_0_3724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g125f8fbb2cc_0_3724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DFF9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9BDFF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1">
  <p:cSld name="Section Title Arrow 1"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125f8fbb2cc_0_37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g125f8fbb2cc_0_3750"/>
          <p:cNvSpPr txBox="1">
            <a:spLocks noGrp="1"/>
          </p:cNvSpPr>
          <p:nvPr>
            <p:ph type="title"/>
          </p:nvPr>
        </p:nvSpPr>
        <p:spPr>
          <a:xfrm>
            <a:off x="5019675" y="1162850"/>
            <a:ext cx="62139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884D"/>
              </a:buClr>
              <a:buSzPts val="2800"/>
              <a:buFont typeface="DM Sans Medium"/>
              <a:buNone/>
              <a:defRPr sz="2800" b="0" i="0">
                <a:solidFill>
                  <a:srgbClr val="08884D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4" name="Google Shape;2284;g125f8fbb2cc_0_3750"/>
          <p:cNvSpPr/>
          <p:nvPr/>
        </p:nvSpPr>
        <p:spPr>
          <a:xfrm>
            <a:off x="0" y="6825864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125f8fbb2cc_0_3750"/>
          <p:cNvSpPr/>
          <p:nvPr/>
        </p:nvSpPr>
        <p:spPr>
          <a:xfrm>
            <a:off x="0" y="6705541"/>
            <a:ext cx="12192000" cy="24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125f8fbb2cc_0_3750"/>
          <p:cNvSpPr/>
          <p:nvPr/>
        </p:nvSpPr>
        <p:spPr>
          <a:xfrm rot="10800000">
            <a:off x="-1" y="5937454"/>
            <a:ext cx="12192000" cy="89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g125f8fbb2cc_0_3750"/>
          <p:cNvSpPr/>
          <p:nvPr/>
        </p:nvSpPr>
        <p:spPr>
          <a:xfrm rot="10800000">
            <a:off x="-1" y="6064170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g125f8fbb2cc_0_3750"/>
          <p:cNvSpPr/>
          <p:nvPr/>
        </p:nvSpPr>
        <p:spPr>
          <a:xfrm rot="10800000">
            <a:off x="-1" y="6190287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g125f8fbb2cc_0_3750"/>
          <p:cNvSpPr/>
          <p:nvPr/>
        </p:nvSpPr>
        <p:spPr>
          <a:xfrm rot="10800000">
            <a:off x="-1" y="6316469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g125f8fbb2cc_0_3750"/>
          <p:cNvSpPr/>
          <p:nvPr/>
        </p:nvSpPr>
        <p:spPr>
          <a:xfrm rot="10800000">
            <a:off x="-1" y="6444988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g125f8fbb2cc_0_3750"/>
          <p:cNvSpPr/>
          <p:nvPr/>
        </p:nvSpPr>
        <p:spPr>
          <a:xfrm rot="10800000">
            <a:off x="-1" y="6574643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g125f8fbb2cc_0_3750"/>
          <p:cNvSpPr/>
          <p:nvPr/>
        </p:nvSpPr>
        <p:spPr>
          <a:xfrm>
            <a:off x="0" y="5823843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g125f8fbb2cc_0_3750"/>
          <p:cNvSpPr/>
          <p:nvPr/>
        </p:nvSpPr>
        <p:spPr>
          <a:xfrm>
            <a:off x="0" y="5707024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125f8fbb2cc_0_3750"/>
          <p:cNvSpPr/>
          <p:nvPr/>
        </p:nvSpPr>
        <p:spPr>
          <a:xfrm>
            <a:off x="0" y="5592543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125f8fbb2cc_0_3750"/>
          <p:cNvSpPr/>
          <p:nvPr/>
        </p:nvSpPr>
        <p:spPr>
          <a:xfrm>
            <a:off x="0" y="5475724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g125f8fbb2cc_0_3750"/>
          <p:cNvSpPr/>
          <p:nvPr/>
        </p:nvSpPr>
        <p:spPr>
          <a:xfrm>
            <a:off x="0" y="5356569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g125f8fbb2cc_0_3750"/>
          <p:cNvSpPr/>
          <p:nvPr/>
        </p:nvSpPr>
        <p:spPr>
          <a:xfrm>
            <a:off x="0" y="5236247"/>
            <a:ext cx="12192000" cy="24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g125f8fbb2cc_0_3750"/>
          <p:cNvSpPr/>
          <p:nvPr/>
        </p:nvSpPr>
        <p:spPr>
          <a:xfrm rot="10800000">
            <a:off x="-1" y="4469894"/>
            <a:ext cx="12192000" cy="89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g125f8fbb2cc_0_3750"/>
          <p:cNvSpPr/>
          <p:nvPr/>
        </p:nvSpPr>
        <p:spPr>
          <a:xfrm rot="10800000">
            <a:off x="-1" y="4596610"/>
            <a:ext cx="12192000" cy="77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g125f8fbb2cc_0_3750"/>
          <p:cNvSpPr/>
          <p:nvPr/>
        </p:nvSpPr>
        <p:spPr>
          <a:xfrm rot="10800000">
            <a:off x="-1" y="4722727"/>
            <a:ext cx="12192000" cy="684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g125f8fbb2cc_0_3750"/>
          <p:cNvSpPr/>
          <p:nvPr/>
        </p:nvSpPr>
        <p:spPr>
          <a:xfrm rot="10800000">
            <a:off x="-1" y="4848909"/>
            <a:ext cx="12192000" cy="567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g125f8fbb2cc_0_3750"/>
          <p:cNvSpPr/>
          <p:nvPr/>
        </p:nvSpPr>
        <p:spPr>
          <a:xfrm rot="10800000">
            <a:off x="-1" y="4977428"/>
            <a:ext cx="12192000" cy="450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125f8fbb2cc_0_3750"/>
          <p:cNvSpPr/>
          <p:nvPr/>
        </p:nvSpPr>
        <p:spPr>
          <a:xfrm rot="10800000">
            <a:off x="-1" y="5107082"/>
            <a:ext cx="12192000" cy="34500"/>
          </a:xfrm>
          <a:prstGeom prst="rect">
            <a:avLst/>
          </a:prstGeom>
          <a:solidFill>
            <a:srgbClr val="21E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125f8fbb2cc_0_3750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4F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rgbClr val="D4FC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125f8fbb2cc_0_3750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FCE9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D4FCE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Title Arrow 6">
  <p:cSld name="3_Section Title Arrow 6">
    <p:bg>
      <p:bgPr>
        <a:solidFill>
          <a:schemeClr val="accent2"/>
        </a:solidFill>
        <a:effectLst/>
      </p:bgPr>
    </p:bg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g125f8fbb2cc_0_3775"/>
          <p:cNvSpPr/>
          <p:nvPr/>
        </p:nvSpPr>
        <p:spPr>
          <a:xfrm>
            <a:off x="123825" y="98998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g125f8fbb2cc_0_3775"/>
          <p:cNvSpPr txBox="1">
            <a:spLocks noGrp="1"/>
          </p:cNvSpPr>
          <p:nvPr>
            <p:ph type="title"/>
          </p:nvPr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E7A9"/>
              </a:buClr>
              <a:buSzPts val="3200"/>
              <a:buFont typeface="DM Sans Medium"/>
              <a:buNone/>
              <a:defRPr sz="3200" b="1" i="0">
                <a:solidFill>
                  <a:srgbClr val="FEE7A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09" name="Google Shape;2309;g125f8fbb2cc_0_3775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2310" name="Google Shape;2310;g125f8fbb2cc_0_3775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g125f8fbb2cc_0_3775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g125f8fbb2cc_0_3775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g125f8fbb2cc_0_3775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g125f8fbb2cc_0_3775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g125f8fbb2cc_0_3775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g125f8fbb2cc_0_3775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g125f8fbb2cc_0_3775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g125f8fbb2cc_0_3775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g125f8fbb2cc_0_3775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g125f8fbb2cc_0_3775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g125f8fbb2cc_0_3775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g125f8fbb2cc_0_3775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g125f8fbb2cc_0_3775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g125f8fbb2cc_0_3775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g125f8fbb2cc_0_3775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g125f8fbb2cc_0_3775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g125f8fbb2cc_0_3775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g125f8fbb2cc_0_3775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g125f8fbb2cc_0_3775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g125f8fbb2cc_0_3775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g125f8fbb2cc_0_3775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g125f8fbb2cc_0_3775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g125f8fbb2cc_0_3775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g125f8fbb2cc_0_3775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31D40">
                <a:alpha val="49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5" name="Google Shape;2335;g125f8fbb2cc_0_3775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FEE7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g125f8fbb2cc_0_3775"/>
          <p:cNvSpPr txBox="1"/>
          <p:nvPr/>
        </p:nvSpPr>
        <p:spPr>
          <a:xfrm>
            <a:off x="5019675" y="1162850"/>
            <a:ext cx="6213900" cy="3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DM Sans Medium"/>
              <a:buNone/>
            </a:pPr>
            <a:r>
              <a:rPr lang="en-US" sz="2800" b="0" i="0" u="none" strike="noStrike" cap="non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Click to edit section title </a:t>
            </a:r>
            <a:br>
              <a:rPr lang="en-US" sz="2800" b="0" i="0" u="none" strike="noStrike" cap="non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-US" sz="2800" b="0" i="0" u="none" strike="noStrike" cap="none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(Option A)</a:t>
            </a:r>
            <a:endParaRPr sz="2800" b="0" i="0" u="none" strike="noStrike" cap="none">
              <a:solidFill>
                <a:srgbClr val="30303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3">
  <p:cSld name="Section Title Arrow 3"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125f8fbb2cc_0_38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125f8fbb2cc_0_3806"/>
          <p:cNvSpPr txBox="1">
            <a:spLocks noGrp="1"/>
          </p:cNvSpPr>
          <p:nvPr>
            <p:ph type="title"/>
          </p:nvPr>
        </p:nvSpPr>
        <p:spPr>
          <a:xfrm>
            <a:off x="5019675" y="1072592"/>
            <a:ext cx="6200700" cy="3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ans Medium"/>
              <a:buNone/>
              <a:defRPr sz="3000" b="0" i="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40" name="Google Shape;2340;g125f8fbb2cc_0_3806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2341" name="Google Shape;2341;g125f8fbb2cc_0_3806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g125f8fbb2cc_0_3806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g125f8fbb2cc_0_3806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g125f8fbb2cc_0_3806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g125f8fbb2cc_0_3806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g125f8fbb2cc_0_3806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g125f8fbb2cc_0_3806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g125f8fbb2cc_0_3806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g125f8fbb2cc_0_3806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g125f8fbb2cc_0_3806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g125f8fbb2cc_0_3806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g125f8fbb2cc_0_3806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g125f8fbb2cc_0_3806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g125f8fbb2cc_0_3806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g125f8fbb2cc_0_3806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g125f8fbb2cc_0_3806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g125f8fbb2cc_0_3806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g125f8fbb2cc_0_3806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g125f8fbb2cc_0_3806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g125f8fbb2cc_0_3806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g125f8fbb2cc_0_3806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g125f8fbb2cc_0_3806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g125f8fbb2cc_0_3806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g125f8fbb2cc_0_3806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g125f8fbb2cc_0_3806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6" name="Google Shape;2366;g125f8fbb2cc_0_3806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F6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g125f8fbb2cc_0_3806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7">
  <p:cSld name="Section Title Arrow 7">
    <p:bg>
      <p:bgPr>
        <a:solidFill>
          <a:srgbClr val="BFBFBF"/>
        </a:solid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125f8fbb2cc_0_38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g125f8fbb2cc_0_3837"/>
          <p:cNvSpPr txBox="1">
            <a:spLocks noGrp="1"/>
          </p:cNvSpPr>
          <p:nvPr>
            <p:ph type="title"/>
          </p:nvPr>
        </p:nvSpPr>
        <p:spPr>
          <a:xfrm>
            <a:off x="5019673" y="990600"/>
            <a:ext cx="68772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3000"/>
              <a:buFont typeface="DM Sans Medium"/>
              <a:buNone/>
              <a:defRPr sz="3000" b="0" i="0">
                <a:solidFill>
                  <a:srgbClr val="3F404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71" name="Google Shape;2371;g125f8fbb2cc_0_3837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2372" name="Google Shape;2372;g125f8fbb2cc_0_3837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g125f8fbb2cc_0_3837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g125f8fbb2cc_0_3837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g125f8fbb2cc_0_3837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g125f8fbb2cc_0_3837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g125f8fbb2cc_0_3837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g125f8fbb2cc_0_3837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g125f8fbb2cc_0_3837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g125f8fbb2cc_0_3837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g125f8fbb2cc_0_3837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g125f8fbb2cc_0_3837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g125f8fbb2cc_0_3837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g125f8fbb2cc_0_3837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g125f8fbb2cc_0_3837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g125f8fbb2cc_0_3837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g125f8fbb2cc_0_3837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g125f8fbb2cc_0_3837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g125f8fbb2cc_0_3837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g125f8fbb2cc_0_3837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g125f8fbb2cc_0_3837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g125f8fbb2cc_0_3837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g125f8fbb2cc_0_3837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g125f8fbb2cc_0_3837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g125f8fbb2cc_0_3837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g125f8fbb2cc_0_3837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7" name="Google Shape;2397;g125f8fbb2cc_0_3837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6D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g125f8fbb2cc_0_3837"/>
          <p:cNvSpPr txBox="1"/>
          <p:nvPr/>
        </p:nvSpPr>
        <p:spPr>
          <a:xfrm>
            <a:off x="5019675" y="445091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DM Sans Medium"/>
              <a:buNone/>
            </a:pPr>
            <a:r>
              <a:rPr lang="en-US" sz="3200" b="1" i="0" u="none" strike="noStrike" cap="none">
                <a:solidFill>
                  <a:srgbClr val="D8D8D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3">
  <p:cSld name="1_Section Title Arrow 3"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25f8fbb2cc_0_38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g125f8fbb2cc_0_3868"/>
          <p:cNvSpPr txBox="1">
            <a:spLocks noGrp="1"/>
          </p:cNvSpPr>
          <p:nvPr>
            <p:ph type="title"/>
          </p:nvPr>
        </p:nvSpPr>
        <p:spPr>
          <a:xfrm>
            <a:off x="5019675" y="3429000"/>
            <a:ext cx="67437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3000"/>
              <a:buFont typeface="DM Sans Medium"/>
              <a:buNone/>
              <a:defRPr sz="3000" b="0" i="0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g125f8fbb2cc_0_3868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2403" name="Google Shape;2403;g125f8fbb2cc_0_3868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g125f8fbb2cc_0_3868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g125f8fbb2cc_0_3868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g125f8fbb2cc_0_3868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g125f8fbb2cc_0_3868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g125f8fbb2cc_0_3868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g125f8fbb2cc_0_3868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g125f8fbb2cc_0_3868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g125f8fbb2cc_0_3868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g125f8fbb2cc_0_3868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g125f8fbb2cc_0_3868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g125f8fbb2cc_0_3868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g125f8fbb2cc_0_3868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g125f8fbb2cc_0_3868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g125f8fbb2cc_0_3868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g125f8fbb2cc_0_3868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g125f8fbb2cc_0_3868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g125f8fbb2cc_0_3868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g125f8fbb2cc_0_3868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g125f8fbb2cc_0_3868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g125f8fbb2cc_0_3868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g125f8fbb2cc_0_3868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g125f8fbb2cc_0_3868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g125f8fbb2cc_0_3868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g125f8fbb2cc_0_3868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8" name="Google Shape;2428;g125f8fbb2cc_0_3868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F6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7">
  <p:cSld name="1_Section Title Arrow 7">
    <p:bg>
      <p:bgPr>
        <a:solidFill>
          <a:srgbClr val="BFBFBF"/>
        </a:solidFill>
        <a:effectLst/>
      </p:bgPr>
    </p:bg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125f8fbb2cc_0_389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g125f8fbb2cc_0_3898"/>
          <p:cNvSpPr txBox="1">
            <a:spLocks noGrp="1"/>
          </p:cNvSpPr>
          <p:nvPr>
            <p:ph type="title"/>
          </p:nvPr>
        </p:nvSpPr>
        <p:spPr>
          <a:xfrm>
            <a:off x="5212079" y="3429000"/>
            <a:ext cx="66084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3000"/>
              <a:buFont typeface="DM Sans Medium"/>
              <a:buNone/>
              <a:defRPr sz="3000" b="0" i="0">
                <a:solidFill>
                  <a:srgbClr val="3F404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32" name="Google Shape;2432;g125f8fbb2cc_0_3898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2433" name="Google Shape;2433;g125f8fbb2cc_0_3898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g125f8fbb2cc_0_3898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g125f8fbb2cc_0_3898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g125f8fbb2cc_0_3898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g125f8fbb2cc_0_3898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g125f8fbb2cc_0_3898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g125f8fbb2cc_0_3898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g125f8fbb2cc_0_3898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g125f8fbb2cc_0_3898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g125f8fbb2cc_0_3898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g125f8fbb2cc_0_3898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g125f8fbb2cc_0_3898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g125f8fbb2cc_0_3898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g125f8fbb2cc_0_3898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g125f8fbb2cc_0_3898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g125f8fbb2cc_0_3898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g125f8fbb2cc_0_3898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g125f8fbb2cc_0_3898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g125f8fbb2cc_0_3898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g125f8fbb2cc_0_3898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g125f8fbb2cc_0_3898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g125f8fbb2cc_0_3898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g125f8fbb2cc_0_3898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g125f8fbb2cc_0_3898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g125f8fbb2cc_0_3898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chemeClr val="dk2">
                <a:alpha val="490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8" name="Google Shape;2458;g125f8fbb2cc_0_3898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6D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tripes 2">
  <p:cSld name="Section Title Stripes 2"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g125f8fbb2cc_0_39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1" name="Google Shape;2461;g125f8fbb2cc_0_3928"/>
          <p:cNvGrpSpPr/>
          <p:nvPr/>
        </p:nvGrpSpPr>
        <p:grpSpPr>
          <a:xfrm>
            <a:off x="-2" y="211"/>
            <a:ext cx="12191787" cy="6858017"/>
            <a:chOff x="228600" y="309"/>
            <a:chExt cx="14173200" cy="5028978"/>
          </a:xfrm>
        </p:grpSpPr>
        <p:sp>
          <p:nvSpPr>
            <p:cNvPr id="2462" name="Google Shape;2462;g125f8fbb2cc_0_3928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g125f8fbb2cc_0_3928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g125f8fbb2cc_0_3928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g125f8fbb2cc_0_3928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g125f8fbb2cc_0_3928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g125f8fbb2cc_0_3928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g125f8fbb2cc_0_3928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g125f8fbb2cc_0_3928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g125f8fbb2cc_0_3928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g125f8fbb2cc_0_3928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g125f8fbb2cc_0_3928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g125f8fbb2cc_0_3928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g125f8fbb2cc_0_3928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g125f8fbb2cc_0_3928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g125f8fbb2cc_0_3928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g125f8fbb2cc_0_3928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g125f8fbb2cc_0_3928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g125f8fbb2cc_0_3928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g125f8fbb2cc_0_3928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g125f8fbb2cc_0_3928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g125f8fbb2cc_0_3928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g125f8fbb2cc_0_3928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g125f8fbb2cc_0_3928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g125f8fbb2cc_0_3928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g125f8fbb2cc_0_3928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7" name="Google Shape;2487;g125f8fbb2cc_0_3928"/>
          <p:cNvSpPr txBox="1">
            <a:spLocks noGrp="1"/>
          </p:cNvSpPr>
          <p:nvPr>
            <p:ph type="title"/>
          </p:nvPr>
        </p:nvSpPr>
        <p:spPr>
          <a:xfrm>
            <a:off x="1410607" y="3015207"/>
            <a:ext cx="1028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 Medium"/>
              <a:buNone/>
              <a:defRPr sz="4000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88" name="Google Shape;2488;g125f8fbb2cc_0_39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246" y="3521007"/>
            <a:ext cx="894751" cy="9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page">
  <p:cSld name="2_Chart pag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56"/>
          <p:cNvSpPr txBox="1">
            <a:spLocks noGrp="1"/>
          </p:cNvSpPr>
          <p:nvPr>
            <p:ph type="title"/>
          </p:nvPr>
        </p:nvSpPr>
        <p:spPr>
          <a:xfrm>
            <a:off x="603250" y="95250"/>
            <a:ext cx="10699750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6" name="Google Shape;246;p56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56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640" cy="4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CBEC0"/>
              </a:buClr>
              <a:buSzPts val="1000"/>
              <a:buNone/>
              <a:defRPr sz="1000" b="0" i="0">
                <a:solidFill>
                  <a:srgbClr val="BCBEC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8" name="Google Shape;248;p56"/>
          <p:cNvCxnSpPr/>
          <p:nvPr/>
        </p:nvCxnSpPr>
        <p:spPr>
          <a:xfrm>
            <a:off x="445975" y="1733043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56"/>
          <p:cNvSpPr txBox="1">
            <a:spLocks noGrp="1"/>
          </p:cNvSpPr>
          <p:nvPr>
            <p:ph type="subTitle" idx="2"/>
          </p:nvPr>
        </p:nvSpPr>
        <p:spPr>
          <a:xfrm>
            <a:off x="596485" y="1012986"/>
            <a:ext cx="10439146" cy="59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1">
  <p:cSld name="Section Break Quote 1"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25f8fbb2cc_0_3958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1" name="Google Shape;2491;g125f8fbb2cc_0_3958"/>
          <p:cNvSpPr/>
          <p:nvPr/>
        </p:nvSpPr>
        <p:spPr>
          <a:xfrm rot="-8100000">
            <a:off x="588404" y="2507862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g125f8fbb2cc_0_3958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2">
  <p:cSld name="Section Break Quote 2"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g125f8fbb2cc_0_3962"/>
          <p:cNvSpPr/>
          <p:nvPr/>
        </p:nvSpPr>
        <p:spPr>
          <a:xfrm rot="-8100000">
            <a:off x="554285" y="2507861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g125f8fbb2cc_0_3962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3">
  <p:cSld name="Section Break Quote 3"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125f8fbb2cc_0_3965"/>
          <p:cNvSpPr/>
          <p:nvPr/>
        </p:nvSpPr>
        <p:spPr>
          <a:xfrm rot="-8100000">
            <a:off x="574758" y="2507861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g125f8fbb2cc_0_3965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9" name="Google Shape;2499;g125f8fbb2cc_0_3965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5">
  <p:cSld name="Section Break Quote 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125f8fbb2cc_0_3969"/>
          <p:cNvSpPr/>
          <p:nvPr/>
        </p:nvSpPr>
        <p:spPr>
          <a:xfrm rot="-8100000">
            <a:off x="430998" y="2580550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078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g125f8fbb2cc_0_3969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3" name="Google Shape;2503;g125f8fbb2cc_0_3969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00" cy="4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Breaker Photo 1">
  <p:cSld name="1_Content Breaker Photo 1"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g125f8fbb2cc_0_3973"/>
          <p:cNvSpPr txBox="1">
            <a:spLocks noGrp="1"/>
          </p:cNvSpPr>
          <p:nvPr>
            <p:ph type="title"/>
          </p:nvPr>
        </p:nvSpPr>
        <p:spPr>
          <a:xfrm>
            <a:off x="1210914" y="414085"/>
            <a:ext cx="104670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DM Sans Medium"/>
              <a:buNone/>
              <a:defRPr sz="50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6" name="Google Shape;2506;g125f8fbb2cc_0_3973"/>
          <p:cNvSpPr txBox="1">
            <a:spLocks noGrp="1"/>
          </p:cNvSpPr>
          <p:nvPr>
            <p:ph type="body" idx="1"/>
          </p:nvPr>
        </p:nvSpPr>
        <p:spPr>
          <a:xfrm>
            <a:off x="264231" y="1498315"/>
            <a:ext cx="11231700" cy="50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07" name="Google Shape;2507;g125f8fbb2cc_0_3973"/>
          <p:cNvCxnSpPr/>
          <p:nvPr/>
        </p:nvCxnSpPr>
        <p:spPr>
          <a:xfrm>
            <a:off x="485592" y="144913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8" name="Google Shape;2508;g125f8fbb2cc_0_3973"/>
          <p:cNvGrpSpPr/>
          <p:nvPr/>
        </p:nvGrpSpPr>
        <p:grpSpPr>
          <a:xfrm rot="10800000">
            <a:off x="616315" y="672906"/>
            <a:ext cx="566767" cy="575123"/>
            <a:chOff x="7550721" y="4020696"/>
            <a:chExt cx="1729001" cy="1754493"/>
          </a:xfrm>
        </p:grpSpPr>
        <p:sp>
          <p:nvSpPr>
            <p:cNvPr id="2509" name="Google Shape;2509;g125f8fbb2cc_0_3973"/>
            <p:cNvSpPr/>
            <p:nvPr/>
          </p:nvSpPr>
          <p:spPr>
            <a:xfrm>
              <a:off x="7894622" y="4772476"/>
              <a:ext cx="1385100" cy="25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g125f8fbb2cc_0_3973"/>
            <p:cNvSpPr/>
            <p:nvPr/>
          </p:nvSpPr>
          <p:spPr>
            <a:xfrm rot="-2700000">
              <a:off x="7468584" y="4418940"/>
              <a:ext cx="1230790" cy="25201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g125f8fbb2cc_0_3973"/>
            <p:cNvSpPr/>
            <p:nvPr/>
          </p:nvSpPr>
          <p:spPr>
            <a:xfrm rot="2700000">
              <a:off x="7459575" y="5124933"/>
              <a:ext cx="1230790" cy="25201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12" name="Google Shape;2512;g125f8fbb2cc_0_39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6061" y="1549660"/>
            <a:ext cx="565238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3" name="Google Shape;2513;g125f8fbb2cc_0_3973"/>
          <p:cNvSpPr>
            <a:spLocks noGrp="1"/>
          </p:cNvSpPr>
          <p:nvPr>
            <p:ph type="pic" idx="2"/>
          </p:nvPr>
        </p:nvSpPr>
        <p:spPr>
          <a:xfrm>
            <a:off x="6205414" y="3649785"/>
            <a:ext cx="5986500" cy="320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1">
  <p:cSld name="Closing 1"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g125f8fbb2cc_0_3983"/>
          <p:cNvSpPr/>
          <p:nvPr/>
        </p:nvSpPr>
        <p:spPr>
          <a:xfrm>
            <a:off x="0" y="6218903"/>
            <a:ext cx="12192000" cy="6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g125f8fbb2cc_0_3983"/>
          <p:cNvSpPr txBox="1"/>
          <p:nvPr/>
        </p:nvSpPr>
        <p:spPr>
          <a:xfrm>
            <a:off x="1181653" y="34234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g125f8fbb2cc_0_3983"/>
          <p:cNvSpPr txBox="1"/>
          <p:nvPr/>
        </p:nvSpPr>
        <p:spPr>
          <a:xfrm>
            <a:off x="3637936" y="19664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8" name="Google Shape;2518;g125f8fbb2cc_0_3983"/>
          <p:cNvPicPr preferRelativeResize="0"/>
          <p:nvPr/>
        </p:nvPicPr>
        <p:blipFill rotWithShape="1">
          <a:blip r:embed="rId2">
            <a:alphaModFix/>
          </a:blip>
          <a:srcRect b="30230"/>
          <a:stretch/>
        </p:blipFill>
        <p:spPr>
          <a:xfrm>
            <a:off x="1" y="984739"/>
            <a:ext cx="12192000" cy="389206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519" name="Google Shape;2519;g125f8fbb2cc_0_3983"/>
          <p:cNvSpPr txBox="1">
            <a:spLocks noGrp="1"/>
          </p:cNvSpPr>
          <p:nvPr>
            <p:ph type="body" idx="1"/>
          </p:nvPr>
        </p:nvSpPr>
        <p:spPr>
          <a:xfrm>
            <a:off x="6846542" y="1223878"/>
            <a:ext cx="474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2167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0" name="Google Shape;2520;g125f8fbb2cc_0_3983"/>
          <p:cNvSpPr txBox="1">
            <a:spLocks noGrp="1"/>
          </p:cNvSpPr>
          <p:nvPr>
            <p:ph type="body" idx="2"/>
          </p:nvPr>
        </p:nvSpPr>
        <p:spPr>
          <a:xfrm>
            <a:off x="6846542" y="1571954"/>
            <a:ext cx="4745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2167" b="1" i="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1" name="Google Shape;2521;g125f8fbb2cc_0_3983"/>
          <p:cNvSpPr txBox="1">
            <a:spLocks noGrp="1"/>
          </p:cNvSpPr>
          <p:nvPr>
            <p:ph type="body" idx="3"/>
          </p:nvPr>
        </p:nvSpPr>
        <p:spPr>
          <a:xfrm>
            <a:off x="6846542" y="2107947"/>
            <a:ext cx="47457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2" name="Google Shape;2522;g125f8fbb2cc_0_3983"/>
          <p:cNvSpPr txBox="1">
            <a:spLocks noGrp="1"/>
          </p:cNvSpPr>
          <p:nvPr>
            <p:ph type="body" idx="4"/>
          </p:nvPr>
        </p:nvSpPr>
        <p:spPr>
          <a:xfrm>
            <a:off x="860924" y="5146089"/>
            <a:ext cx="104703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None/>
              <a:defRPr sz="1000" b="0" i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125f8fbb2cc_0_399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6000"/>
              <a:buFont typeface="DM Sans Medium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g125f8fbb2cc_0_399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ullets + Photo Grid ">
  <p:cSld name="Title Bullets + Photo Grid "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25f8fbb2cc_0_3995"/>
          <p:cNvSpPr>
            <a:spLocks noGrp="1"/>
          </p:cNvSpPr>
          <p:nvPr>
            <p:ph type="pic" idx="2"/>
          </p:nvPr>
        </p:nvSpPr>
        <p:spPr>
          <a:xfrm>
            <a:off x="9144000" y="4338000"/>
            <a:ext cx="3048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28" name="Google Shape;2528;g125f8fbb2cc_0_3995"/>
          <p:cNvSpPr>
            <a:spLocks noGrp="1"/>
          </p:cNvSpPr>
          <p:nvPr>
            <p:ph type="pic" idx="3"/>
          </p:nvPr>
        </p:nvSpPr>
        <p:spPr>
          <a:xfrm>
            <a:off x="6096000" y="4338000"/>
            <a:ext cx="29964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29" name="Google Shape;2529;g125f8fbb2cc_0_3995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544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Arial"/>
              <a:buNone/>
              <a:defRPr sz="25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g125f8fbb2cc_0_399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1" name="Google Shape;2531;g125f8fbb2cc_0_3995"/>
          <p:cNvSpPr txBox="1">
            <a:spLocks noGrp="1"/>
          </p:cNvSpPr>
          <p:nvPr>
            <p:ph type="body" idx="1"/>
          </p:nvPr>
        </p:nvSpPr>
        <p:spPr>
          <a:xfrm>
            <a:off x="603250" y="1397000"/>
            <a:ext cx="4309800" cy="3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2" name="Google Shape;2532;g125f8fbb2cc_0_3995"/>
          <p:cNvSpPr>
            <a:spLocks noGrp="1"/>
          </p:cNvSpPr>
          <p:nvPr>
            <p:ph type="pic" idx="4"/>
          </p:nvPr>
        </p:nvSpPr>
        <p:spPr>
          <a:xfrm>
            <a:off x="6096000" y="1"/>
            <a:ext cx="6096000" cy="1764600"/>
          </a:xfrm>
          <a:prstGeom prst="rect">
            <a:avLst/>
          </a:prstGeom>
          <a:noFill/>
          <a:ln>
            <a:noFill/>
          </a:ln>
        </p:spPr>
      </p:sp>
      <p:sp>
        <p:nvSpPr>
          <p:cNvPr id="2533" name="Google Shape;2533;g125f8fbb2cc_0_3995"/>
          <p:cNvSpPr>
            <a:spLocks noGrp="1"/>
          </p:cNvSpPr>
          <p:nvPr>
            <p:ph type="pic" idx="5"/>
          </p:nvPr>
        </p:nvSpPr>
        <p:spPr>
          <a:xfrm>
            <a:off x="9144000" y="1830703"/>
            <a:ext cx="3048000" cy="2465400"/>
          </a:xfrm>
          <a:prstGeom prst="rect">
            <a:avLst/>
          </a:prstGeom>
          <a:noFill/>
          <a:ln>
            <a:noFill/>
          </a:ln>
        </p:spPr>
      </p:sp>
      <p:sp>
        <p:nvSpPr>
          <p:cNvPr id="2534" name="Google Shape;2534;g125f8fbb2cc_0_3995"/>
          <p:cNvSpPr>
            <a:spLocks noGrp="1"/>
          </p:cNvSpPr>
          <p:nvPr>
            <p:ph type="pic" idx="6"/>
          </p:nvPr>
        </p:nvSpPr>
        <p:spPr>
          <a:xfrm>
            <a:off x="6096000" y="1830703"/>
            <a:ext cx="2996400" cy="2465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535" name="Google Shape;2535;g125f8fbb2cc_0_3995"/>
          <p:cNvCxnSpPr/>
          <p:nvPr/>
        </p:nvCxnSpPr>
        <p:spPr>
          <a:xfrm>
            <a:off x="445975" y="857250"/>
            <a:ext cx="54279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125f8fbb2cc_0_400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8" name="Google Shape;2538;g125f8fbb2cc_0_400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39" name="Google Shape;2539;g125f8fbb2cc_0_400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0" name="Google Shape;2540;g125f8fbb2cc_0_400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41" name="Google Shape;2541;g125f8fbb2cc_0_400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2" name="Google Shape;2542;g125f8fbb2cc_0_400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3" name="Google Shape;2543;g125f8fbb2cc_0_400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4" name="Google Shape;2544;g125f8fbb2cc_0_4005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125f8fbb2cc_0_4014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7" name="Google Shape;2547;g125f8fbb2cc_0_40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8" name="Google Shape;2548;g125f8fbb2cc_0_40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9" name="Google Shape;2549;g125f8fbb2cc_0_40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0" name="Google Shape;2550;g125f8fbb2cc_0_40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1" name="Google Shape;2551;g125f8fbb2cc_0_4014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6">
  <p:cSld name="Section Title Arrow 6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5212080" y="990600"/>
            <a:ext cx="6152030" cy="507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34"/>
          <p:cNvGrpSpPr/>
          <p:nvPr/>
        </p:nvGrpSpPr>
        <p:grpSpPr>
          <a:xfrm>
            <a:off x="0" y="4477926"/>
            <a:ext cx="12192000" cy="2367623"/>
            <a:chOff x="228600" y="396"/>
            <a:chExt cx="14173200" cy="5028804"/>
          </a:xfrm>
        </p:grpSpPr>
        <p:sp>
          <p:nvSpPr>
            <p:cNvPr id="53" name="Google Shape;53;p34"/>
            <p:cNvSpPr/>
            <p:nvPr/>
          </p:nvSpPr>
          <p:spPr>
            <a:xfrm>
              <a:off x="228600" y="4880187"/>
              <a:ext cx="14173200" cy="149013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4"/>
            <p:cNvSpPr/>
            <p:nvPr/>
          </p:nvSpPr>
          <p:spPr>
            <a:xfrm>
              <a:off x="228600" y="4689651"/>
              <a:ext cx="14173200" cy="128990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4"/>
            <p:cNvSpPr/>
            <p:nvPr/>
          </p:nvSpPr>
          <p:spPr>
            <a:xfrm>
              <a:off x="228600" y="4495624"/>
              <a:ext cx="14173200" cy="113467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4"/>
            <p:cNvSpPr/>
            <p:nvPr/>
          </p:nvSpPr>
          <p:spPr>
            <a:xfrm>
              <a:off x="228600" y="4305476"/>
              <a:ext cx="14173200" cy="94065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4"/>
            <p:cNvSpPr/>
            <p:nvPr/>
          </p:nvSpPr>
          <p:spPr>
            <a:xfrm>
              <a:off x="228600" y="4111449"/>
              <a:ext cx="14173200" cy="74662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4"/>
            <p:cNvSpPr/>
            <p:nvPr/>
          </p:nvSpPr>
          <p:spPr>
            <a:xfrm>
              <a:off x="228600" y="3913540"/>
              <a:ext cx="14173200" cy="57199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4"/>
            <p:cNvSpPr/>
            <p:nvPr/>
          </p:nvSpPr>
          <p:spPr>
            <a:xfrm>
              <a:off x="228600" y="3713692"/>
              <a:ext cx="14173200" cy="39736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4"/>
            <p:cNvSpPr/>
            <p:nvPr/>
          </p:nvSpPr>
          <p:spPr>
            <a:xfrm rot="10800000">
              <a:off x="228600" y="2437920"/>
              <a:ext cx="14173200" cy="149013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4"/>
            <p:cNvSpPr/>
            <p:nvPr/>
          </p:nvSpPr>
          <p:spPr>
            <a:xfrm rot="10800000">
              <a:off x="228600" y="2648479"/>
              <a:ext cx="14173200" cy="128990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4"/>
            <p:cNvSpPr/>
            <p:nvPr/>
          </p:nvSpPr>
          <p:spPr>
            <a:xfrm rot="10800000">
              <a:off x="228600" y="2858029"/>
              <a:ext cx="14173200" cy="113467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4"/>
            <p:cNvSpPr/>
            <p:nvPr/>
          </p:nvSpPr>
          <p:spPr>
            <a:xfrm rot="10800000">
              <a:off x="228600" y="3067579"/>
              <a:ext cx="14173200" cy="94065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4"/>
            <p:cNvSpPr/>
            <p:nvPr/>
          </p:nvSpPr>
          <p:spPr>
            <a:xfrm rot="10800000">
              <a:off x="228600" y="3281009"/>
              <a:ext cx="14173200" cy="74662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4"/>
            <p:cNvSpPr/>
            <p:nvPr/>
          </p:nvSpPr>
          <p:spPr>
            <a:xfrm rot="10800000">
              <a:off x="228600" y="3496381"/>
              <a:ext cx="14173200" cy="57199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4"/>
            <p:cNvSpPr/>
            <p:nvPr/>
          </p:nvSpPr>
          <p:spPr>
            <a:xfrm>
              <a:off x="228600" y="2249247"/>
              <a:ext cx="14173200" cy="128990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4"/>
            <p:cNvSpPr/>
            <p:nvPr/>
          </p:nvSpPr>
          <p:spPr>
            <a:xfrm>
              <a:off x="228600" y="2055219"/>
              <a:ext cx="14173200" cy="113467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4"/>
            <p:cNvSpPr/>
            <p:nvPr/>
          </p:nvSpPr>
          <p:spPr>
            <a:xfrm>
              <a:off x="228600" y="1865072"/>
              <a:ext cx="14173200" cy="94065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4"/>
            <p:cNvSpPr/>
            <p:nvPr/>
          </p:nvSpPr>
          <p:spPr>
            <a:xfrm>
              <a:off x="228600" y="1671044"/>
              <a:ext cx="14173200" cy="74662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4"/>
            <p:cNvSpPr/>
            <p:nvPr/>
          </p:nvSpPr>
          <p:spPr>
            <a:xfrm>
              <a:off x="228600" y="1473135"/>
              <a:ext cx="14173200" cy="57199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4"/>
            <p:cNvSpPr/>
            <p:nvPr/>
          </p:nvSpPr>
          <p:spPr>
            <a:xfrm>
              <a:off x="228600" y="1273287"/>
              <a:ext cx="14173200" cy="39736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4"/>
            <p:cNvSpPr/>
            <p:nvPr/>
          </p:nvSpPr>
          <p:spPr>
            <a:xfrm rot="10800000">
              <a:off x="228600" y="396"/>
              <a:ext cx="14173200" cy="149013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4"/>
            <p:cNvSpPr/>
            <p:nvPr/>
          </p:nvSpPr>
          <p:spPr>
            <a:xfrm rot="10800000">
              <a:off x="228600" y="210955"/>
              <a:ext cx="14173200" cy="128990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4"/>
            <p:cNvSpPr/>
            <p:nvPr/>
          </p:nvSpPr>
          <p:spPr>
            <a:xfrm rot="10800000">
              <a:off x="228600" y="420505"/>
              <a:ext cx="14173200" cy="113467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4"/>
            <p:cNvSpPr/>
            <p:nvPr/>
          </p:nvSpPr>
          <p:spPr>
            <a:xfrm rot="10800000">
              <a:off x="228600" y="630055"/>
              <a:ext cx="14173200" cy="94065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4"/>
            <p:cNvSpPr/>
            <p:nvPr/>
          </p:nvSpPr>
          <p:spPr>
            <a:xfrm rot="10800000">
              <a:off x="228600" y="843486"/>
              <a:ext cx="14173200" cy="74662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4"/>
            <p:cNvSpPr/>
            <p:nvPr/>
          </p:nvSpPr>
          <p:spPr>
            <a:xfrm rot="10800000">
              <a:off x="228600" y="1058857"/>
              <a:ext cx="14173200" cy="57199"/>
            </a:xfrm>
            <a:prstGeom prst="rect">
              <a:avLst/>
            </a:prstGeom>
            <a:solidFill>
              <a:srgbClr val="031D40">
                <a:alpha val="4823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4"/>
          <p:cNvSpPr/>
          <p:nvPr/>
        </p:nvSpPr>
        <p:spPr>
          <a:xfrm rot="-8100000">
            <a:off x="334006" y="1732887"/>
            <a:ext cx="3590223" cy="35902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CF4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page - Dual title | 1">
  <p:cSld name="Bar chart page - Dual title |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title"/>
          </p:nvPr>
        </p:nvSpPr>
        <p:spPr>
          <a:xfrm>
            <a:off x="444500" y="95783"/>
            <a:ext cx="5048935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3" name="Google Shape;253;p57"/>
          <p:cNvCxnSpPr/>
          <p:nvPr/>
        </p:nvCxnSpPr>
        <p:spPr>
          <a:xfrm>
            <a:off x="445975" y="849128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57"/>
          <p:cNvSpPr txBox="1">
            <a:spLocks noGrp="1"/>
          </p:cNvSpPr>
          <p:nvPr>
            <p:ph type="body" idx="1"/>
          </p:nvPr>
        </p:nvSpPr>
        <p:spPr>
          <a:xfrm>
            <a:off x="1357973" y="6076415"/>
            <a:ext cx="2435640" cy="4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5" name="Google Shape;255;p57"/>
          <p:cNvCxnSpPr/>
          <p:nvPr/>
        </p:nvCxnSpPr>
        <p:spPr>
          <a:xfrm>
            <a:off x="445975" y="172492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57"/>
          <p:cNvSpPr txBox="1">
            <a:spLocks noGrp="1"/>
          </p:cNvSpPr>
          <p:nvPr>
            <p:ph type="subTitle" idx="2"/>
          </p:nvPr>
        </p:nvSpPr>
        <p:spPr>
          <a:xfrm>
            <a:off x="444500" y="918894"/>
            <a:ext cx="5048935" cy="59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7" name="Google Shape;257;p57"/>
          <p:cNvSpPr txBox="1">
            <a:spLocks noGrp="1"/>
          </p:cNvSpPr>
          <p:nvPr>
            <p:ph type="body" idx="3"/>
          </p:nvPr>
        </p:nvSpPr>
        <p:spPr>
          <a:xfrm>
            <a:off x="6200662" y="94950"/>
            <a:ext cx="5102338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7"/>
          <p:cNvSpPr txBox="1">
            <a:spLocks noGrp="1"/>
          </p:cNvSpPr>
          <p:nvPr>
            <p:ph type="body" idx="4"/>
          </p:nvPr>
        </p:nvSpPr>
        <p:spPr>
          <a:xfrm>
            <a:off x="6149258" y="6076415"/>
            <a:ext cx="2435640" cy="4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57"/>
          <p:cNvSpPr txBox="1"/>
          <p:nvPr/>
        </p:nvSpPr>
        <p:spPr>
          <a:xfrm>
            <a:off x="6200662" y="917428"/>
            <a:ext cx="5048935" cy="59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explainer text here. </a:t>
            </a:r>
            <a:r>
              <a:rPr lang="en-US" sz="1167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Lorem ipsum dolor sit amet, consectetur adipiscing elit, sed do eiusmod tempor incididunt ut labore et dolore magna aliqua. Ut enim ad minim veniam, quis nostrud.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125f8fbb2cc_0_4021"/>
          <p:cNvSpPr txBox="1">
            <a:spLocks noGrp="1"/>
          </p:cNvSpPr>
          <p:nvPr>
            <p:ph type="title"/>
          </p:nvPr>
        </p:nvSpPr>
        <p:spPr>
          <a:xfrm>
            <a:off x="482600" y="978408"/>
            <a:ext cx="106344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4" name="Google Shape;2554;g125f8fbb2cc_0_4021"/>
          <p:cNvSpPr txBox="1">
            <a:spLocks noGrp="1"/>
          </p:cNvSpPr>
          <p:nvPr>
            <p:ph type="body" idx="1"/>
          </p:nvPr>
        </p:nvSpPr>
        <p:spPr>
          <a:xfrm>
            <a:off x="482600" y="3306870"/>
            <a:ext cx="10506900" cy="2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5" name="Google Shape;2555;g125f8fbb2cc_0_4021"/>
          <p:cNvSpPr txBox="1">
            <a:spLocks noGrp="1"/>
          </p:cNvSpPr>
          <p:nvPr>
            <p:ph type="dt" idx="10"/>
          </p:nvPr>
        </p:nvSpPr>
        <p:spPr>
          <a:xfrm>
            <a:off x="484632" y="1005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6" name="Google Shape;2556;g125f8fbb2cc_0_4021"/>
          <p:cNvSpPr txBox="1">
            <a:spLocks noGrp="1"/>
          </p:cNvSpPr>
          <p:nvPr>
            <p:ph type="ftr" idx="11"/>
          </p:nvPr>
        </p:nvSpPr>
        <p:spPr>
          <a:xfrm>
            <a:off x="484632" y="641908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7" name="Google Shape;2557;g125f8fbb2cc_0_4021"/>
          <p:cNvSpPr txBox="1">
            <a:spLocks noGrp="1"/>
          </p:cNvSpPr>
          <p:nvPr>
            <p:ph type="sldNum" idx="12"/>
          </p:nvPr>
        </p:nvSpPr>
        <p:spPr>
          <a:xfrm>
            <a:off x="10989591" y="1005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58" name="Google Shape;2558;g125f8fbb2cc_0_4021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0643" y="6326702"/>
            <a:ext cx="3284785" cy="59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 page">
  <p:cSld name="1_Chart pag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8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8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3" name="Google Shape;263;p58"/>
          <p:cNvCxnSpPr/>
          <p:nvPr/>
        </p:nvCxnSpPr>
        <p:spPr>
          <a:xfrm>
            <a:off x="445975" y="871042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58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640" cy="49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167"/>
              <a:buNone/>
              <a:defRPr sz="1167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5" name="Google Shape;265;p58"/>
          <p:cNvCxnSpPr/>
          <p:nvPr/>
        </p:nvCxnSpPr>
        <p:spPr>
          <a:xfrm>
            <a:off x="444500" y="1750751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58"/>
          <p:cNvSpPr txBox="1">
            <a:spLocks noGrp="1"/>
          </p:cNvSpPr>
          <p:nvPr>
            <p:ph type="subTitle" idx="2"/>
          </p:nvPr>
        </p:nvSpPr>
        <p:spPr>
          <a:xfrm>
            <a:off x="596485" y="1026777"/>
            <a:ext cx="10706515" cy="59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">
  <p:cSld name="Bio Pag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59"/>
          <p:cNvSpPr txBox="1">
            <a:spLocks noGrp="1"/>
          </p:cNvSpPr>
          <p:nvPr>
            <p:ph type="title"/>
          </p:nvPr>
        </p:nvSpPr>
        <p:spPr>
          <a:xfrm>
            <a:off x="1614716" y="1215572"/>
            <a:ext cx="4027715" cy="17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333"/>
              <a:buFont typeface="Arial"/>
              <a:buNone/>
              <a:defRPr sz="3333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body" idx="1"/>
          </p:nvPr>
        </p:nvSpPr>
        <p:spPr>
          <a:xfrm>
            <a:off x="956353" y="4014110"/>
            <a:ext cx="4686078" cy="209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1" name="Google Shape;27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493" y="2485572"/>
            <a:ext cx="385472" cy="392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59"/>
          <p:cNvCxnSpPr/>
          <p:nvPr/>
        </p:nvCxnSpPr>
        <p:spPr>
          <a:xfrm>
            <a:off x="956353" y="3156858"/>
            <a:ext cx="4613505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59"/>
          <p:cNvCxnSpPr/>
          <p:nvPr/>
        </p:nvCxnSpPr>
        <p:spPr>
          <a:xfrm>
            <a:off x="956353" y="3864429"/>
            <a:ext cx="4613505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59"/>
          <p:cNvSpPr txBox="1">
            <a:spLocks noGrp="1"/>
          </p:cNvSpPr>
          <p:nvPr>
            <p:ph type="body" idx="3"/>
          </p:nvPr>
        </p:nvSpPr>
        <p:spPr>
          <a:xfrm>
            <a:off x="956353" y="3156858"/>
            <a:ext cx="4686078" cy="68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08285"/>
              </a:buClr>
              <a:buSzPts val="2000"/>
              <a:buNone/>
              <a:defRPr sz="2000">
                <a:solidFill>
                  <a:srgbClr val="808285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5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2">
  <p:cSld name="Stats Page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0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8" name="Google Shape;278;p60"/>
          <p:cNvCxnSpPr/>
          <p:nvPr/>
        </p:nvCxnSpPr>
        <p:spPr>
          <a:xfrm>
            <a:off x="445975" y="1397000"/>
            <a:ext cx="4268093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9" name="Google Shape;279;p60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60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60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60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60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190" cy="115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0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189" cy="359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60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60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60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60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3">
  <p:cSld name="Stats Page 3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61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61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61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5" name="Google Shape;295;p61"/>
          <p:cNvCxnSpPr/>
          <p:nvPr/>
        </p:nvCxnSpPr>
        <p:spPr>
          <a:xfrm>
            <a:off x="445975" y="1397000"/>
            <a:ext cx="4268093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6" name="Google Shape;296;p61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190" cy="115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1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189" cy="359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1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1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1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61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4">
  <p:cSld name="Stats Page 4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2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190" cy="115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62"/>
          <p:cNvSpPr txBox="1">
            <a:spLocks noGrp="1"/>
          </p:cNvSpPr>
          <p:nvPr>
            <p:ph type="body" idx="1"/>
          </p:nvPr>
        </p:nvSpPr>
        <p:spPr>
          <a:xfrm>
            <a:off x="445974" y="1518617"/>
            <a:ext cx="4228189" cy="359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62"/>
          <p:cNvSpPr txBox="1">
            <a:spLocks noGrp="1"/>
          </p:cNvSpPr>
          <p:nvPr>
            <p:ph type="body" idx="2"/>
          </p:nvPr>
        </p:nvSpPr>
        <p:spPr>
          <a:xfrm>
            <a:off x="8278463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2"/>
          <p:cNvSpPr txBox="1">
            <a:spLocks noGrp="1"/>
          </p:cNvSpPr>
          <p:nvPr>
            <p:ph type="body" idx="3"/>
          </p:nvPr>
        </p:nvSpPr>
        <p:spPr>
          <a:xfrm>
            <a:off x="8265199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2"/>
          <p:cNvSpPr txBox="1">
            <a:spLocks noGrp="1"/>
          </p:cNvSpPr>
          <p:nvPr>
            <p:ph type="body" idx="4"/>
          </p:nvPr>
        </p:nvSpPr>
        <p:spPr>
          <a:xfrm>
            <a:off x="5049034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2"/>
          <p:cNvSpPr txBox="1">
            <a:spLocks noGrp="1"/>
          </p:cNvSpPr>
          <p:nvPr>
            <p:ph type="body" idx="5"/>
          </p:nvPr>
        </p:nvSpPr>
        <p:spPr>
          <a:xfrm>
            <a:off x="5035771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2"/>
          <p:cNvSpPr txBox="1">
            <a:spLocks noGrp="1"/>
          </p:cNvSpPr>
          <p:nvPr>
            <p:ph type="body" idx="6"/>
          </p:nvPr>
        </p:nvSpPr>
        <p:spPr>
          <a:xfrm>
            <a:off x="8278463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2"/>
          <p:cNvSpPr txBox="1">
            <a:spLocks noGrp="1"/>
          </p:cNvSpPr>
          <p:nvPr>
            <p:ph type="body" idx="7"/>
          </p:nvPr>
        </p:nvSpPr>
        <p:spPr>
          <a:xfrm>
            <a:off x="8265199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2"/>
          <p:cNvSpPr txBox="1">
            <a:spLocks noGrp="1"/>
          </p:cNvSpPr>
          <p:nvPr>
            <p:ph type="body" idx="8"/>
          </p:nvPr>
        </p:nvSpPr>
        <p:spPr>
          <a:xfrm>
            <a:off x="5049034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62"/>
          <p:cNvSpPr txBox="1">
            <a:spLocks noGrp="1"/>
          </p:cNvSpPr>
          <p:nvPr>
            <p:ph type="body" idx="9"/>
          </p:nvPr>
        </p:nvSpPr>
        <p:spPr>
          <a:xfrm>
            <a:off x="5035771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4" name="Google Shape;314;p62"/>
          <p:cNvCxnSpPr/>
          <p:nvPr/>
        </p:nvCxnSpPr>
        <p:spPr>
          <a:xfrm>
            <a:off x="445975" y="1397000"/>
            <a:ext cx="4268093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5">
  <p:cSld name="Stats Page 5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63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63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63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1" name="Google Shape;321;p63"/>
          <p:cNvCxnSpPr/>
          <p:nvPr/>
        </p:nvCxnSpPr>
        <p:spPr>
          <a:xfrm>
            <a:off x="445975" y="1397000"/>
            <a:ext cx="4268093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63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190" cy="115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189" cy="359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63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63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3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3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82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1">
  <p:cSld name="Info slide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4"/>
          <p:cNvSpPr txBox="1">
            <a:spLocks noGrp="1"/>
          </p:cNvSpPr>
          <p:nvPr>
            <p:ph type="title"/>
          </p:nvPr>
        </p:nvSpPr>
        <p:spPr>
          <a:xfrm>
            <a:off x="603250" y="97198"/>
            <a:ext cx="10699750" cy="7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Arial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1" name="Google Shape;331;p64"/>
          <p:cNvCxnSpPr/>
          <p:nvPr/>
        </p:nvCxnSpPr>
        <p:spPr>
          <a:xfrm>
            <a:off x="445975" y="870489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64"/>
          <p:cNvSpPr txBox="1">
            <a:spLocks noGrp="1"/>
          </p:cNvSpPr>
          <p:nvPr>
            <p:ph type="body" idx="1"/>
          </p:nvPr>
        </p:nvSpPr>
        <p:spPr>
          <a:xfrm>
            <a:off x="608017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body" idx="2"/>
          </p:nvPr>
        </p:nvSpPr>
        <p:spPr>
          <a:xfrm>
            <a:off x="608017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64"/>
          <p:cNvSpPr txBox="1">
            <a:spLocks noGrp="1"/>
          </p:cNvSpPr>
          <p:nvPr>
            <p:ph type="body" idx="3"/>
          </p:nvPr>
        </p:nvSpPr>
        <p:spPr>
          <a:xfrm>
            <a:off x="4579654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64"/>
          <p:cNvSpPr txBox="1">
            <a:spLocks noGrp="1"/>
          </p:cNvSpPr>
          <p:nvPr>
            <p:ph type="body" idx="4"/>
          </p:nvPr>
        </p:nvSpPr>
        <p:spPr>
          <a:xfrm>
            <a:off x="4579654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64"/>
          <p:cNvSpPr txBox="1">
            <a:spLocks noGrp="1"/>
          </p:cNvSpPr>
          <p:nvPr>
            <p:ph type="body" idx="5"/>
          </p:nvPr>
        </p:nvSpPr>
        <p:spPr>
          <a:xfrm>
            <a:off x="8406891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4"/>
          <p:cNvSpPr txBox="1">
            <a:spLocks noGrp="1"/>
          </p:cNvSpPr>
          <p:nvPr>
            <p:ph type="body" idx="6"/>
          </p:nvPr>
        </p:nvSpPr>
        <p:spPr>
          <a:xfrm>
            <a:off x="8406891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64"/>
          <p:cNvSpPr txBox="1">
            <a:spLocks noGrp="1"/>
          </p:cNvSpPr>
          <p:nvPr>
            <p:ph type="body" idx="7"/>
          </p:nvPr>
        </p:nvSpPr>
        <p:spPr>
          <a:xfrm>
            <a:off x="608017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4"/>
          <p:cNvSpPr txBox="1">
            <a:spLocks noGrp="1"/>
          </p:cNvSpPr>
          <p:nvPr>
            <p:ph type="body" idx="8"/>
          </p:nvPr>
        </p:nvSpPr>
        <p:spPr>
          <a:xfrm>
            <a:off x="608017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body" idx="9"/>
          </p:nvPr>
        </p:nvSpPr>
        <p:spPr>
          <a:xfrm>
            <a:off x="4579654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body" idx="13"/>
          </p:nvPr>
        </p:nvSpPr>
        <p:spPr>
          <a:xfrm>
            <a:off x="4579654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64"/>
          <p:cNvSpPr txBox="1">
            <a:spLocks noGrp="1"/>
          </p:cNvSpPr>
          <p:nvPr>
            <p:ph type="body" idx="14"/>
          </p:nvPr>
        </p:nvSpPr>
        <p:spPr>
          <a:xfrm>
            <a:off x="8406891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15"/>
          </p:nvPr>
        </p:nvSpPr>
        <p:spPr>
          <a:xfrm>
            <a:off x="8406891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2">
  <p:cSld name="Info slide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5"/>
          <p:cNvSpPr txBox="1">
            <a:spLocks noGrp="1"/>
          </p:cNvSpPr>
          <p:nvPr>
            <p:ph type="title"/>
          </p:nvPr>
        </p:nvSpPr>
        <p:spPr>
          <a:xfrm>
            <a:off x="603250" y="95251"/>
            <a:ext cx="106997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7" name="Google Shape;347;p65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65"/>
          <p:cNvSpPr txBox="1">
            <a:spLocks noGrp="1"/>
          </p:cNvSpPr>
          <p:nvPr>
            <p:ph type="body" idx="1"/>
          </p:nvPr>
        </p:nvSpPr>
        <p:spPr>
          <a:xfrm>
            <a:off x="611040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65"/>
          <p:cNvSpPr txBox="1">
            <a:spLocks noGrp="1"/>
          </p:cNvSpPr>
          <p:nvPr>
            <p:ph type="body" idx="2"/>
          </p:nvPr>
        </p:nvSpPr>
        <p:spPr>
          <a:xfrm>
            <a:off x="611040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5"/>
          <p:cNvSpPr txBox="1">
            <a:spLocks noGrp="1"/>
          </p:cNvSpPr>
          <p:nvPr>
            <p:ph type="body" idx="3"/>
          </p:nvPr>
        </p:nvSpPr>
        <p:spPr>
          <a:xfrm>
            <a:off x="4582677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5"/>
          <p:cNvSpPr txBox="1">
            <a:spLocks noGrp="1"/>
          </p:cNvSpPr>
          <p:nvPr>
            <p:ph type="body" idx="4"/>
          </p:nvPr>
        </p:nvSpPr>
        <p:spPr>
          <a:xfrm>
            <a:off x="4582677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65"/>
          <p:cNvSpPr txBox="1">
            <a:spLocks noGrp="1"/>
          </p:cNvSpPr>
          <p:nvPr>
            <p:ph type="body" idx="5"/>
          </p:nvPr>
        </p:nvSpPr>
        <p:spPr>
          <a:xfrm>
            <a:off x="8409915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65"/>
          <p:cNvSpPr txBox="1">
            <a:spLocks noGrp="1"/>
          </p:cNvSpPr>
          <p:nvPr>
            <p:ph type="body" idx="6"/>
          </p:nvPr>
        </p:nvSpPr>
        <p:spPr>
          <a:xfrm>
            <a:off x="8409914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65"/>
          <p:cNvSpPr txBox="1">
            <a:spLocks noGrp="1"/>
          </p:cNvSpPr>
          <p:nvPr>
            <p:ph type="body" idx="7"/>
          </p:nvPr>
        </p:nvSpPr>
        <p:spPr>
          <a:xfrm>
            <a:off x="611040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65"/>
          <p:cNvSpPr txBox="1">
            <a:spLocks noGrp="1"/>
          </p:cNvSpPr>
          <p:nvPr>
            <p:ph type="body" idx="8"/>
          </p:nvPr>
        </p:nvSpPr>
        <p:spPr>
          <a:xfrm>
            <a:off x="611040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65"/>
          <p:cNvSpPr txBox="1">
            <a:spLocks noGrp="1"/>
          </p:cNvSpPr>
          <p:nvPr>
            <p:ph type="body" idx="9"/>
          </p:nvPr>
        </p:nvSpPr>
        <p:spPr>
          <a:xfrm>
            <a:off x="4582677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5"/>
          <p:cNvSpPr txBox="1">
            <a:spLocks noGrp="1"/>
          </p:cNvSpPr>
          <p:nvPr>
            <p:ph type="body" idx="13"/>
          </p:nvPr>
        </p:nvSpPr>
        <p:spPr>
          <a:xfrm>
            <a:off x="4582677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5"/>
          <p:cNvSpPr txBox="1">
            <a:spLocks noGrp="1"/>
          </p:cNvSpPr>
          <p:nvPr>
            <p:ph type="body" idx="14"/>
          </p:nvPr>
        </p:nvSpPr>
        <p:spPr>
          <a:xfrm>
            <a:off x="8409915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65"/>
          <p:cNvSpPr txBox="1">
            <a:spLocks noGrp="1"/>
          </p:cNvSpPr>
          <p:nvPr>
            <p:ph type="body" idx="15"/>
          </p:nvPr>
        </p:nvSpPr>
        <p:spPr>
          <a:xfrm>
            <a:off x="8409914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2">
  <p:cSld name="1_Info slide 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6997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66"/>
          <p:cNvSpPr txBox="1">
            <a:spLocks noGrp="1"/>
          </p:cNvSpPr>
          <p:nvPr>
            <p:ph type="body" idx="1"/>
          </p:nvPr>
        </p:nvSpPr>
        <p:spPr>
          <a:xfrm>
            <a:off x="611582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6"/>
          <p:cNvSpPr txBox="1">
            <a:spLocks noGrp="1"/>
          </p:cNvSpPr>
          <p:nvPr>
            <p:ph type="body" idx="2"/>
          </p:nvPr>
        </p:nvSpPr>
        <p:spPr>
          <a:xfrm>
            <a:off x="611582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66"/>
          <p:cNvSpPr txBox="1">
            <a:spLocks noGrp="1"/>
          </p:cNvSpPr>
          <p:nvPr>
            <p:ph type="body" idx="3"/>
          </p:nvPr>
        </p:nvSpPr>
        <p:spPr>
          <a:xfrm>
            <a:off x="4583219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66"/>
          <p:cNvSpPr txBox="1">
            <a:spLocks noGrp="1"/>
          </p:cNvSpPr>
          <p:nvPr>
            <p:ph type="body" idx="4"/>
          </p:nvPr>
        </p:nvSpPr>
        <p:spPr>
          <a:xfrm>
            <a:off x="4583219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66"/>
          <p:cNvSpPr txBox="1">
            <a:spLocks noGrp="1"/>
          </p:cNvSpPr>
          <p:nvPr>
            <p:ph type="body" idx="5"/>
          </p:nvPr>
        </p:nvSpPr>
        <p:spPr>
          <a:xfrm>
            <a:off x="8410456" y="2193949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66"/>
          <p:cNvSpPr txBox="1">
            <a:spLocks noGrp="1"/>
          </p:cNvSpPr>
          <p:nvPr>
            <p:ph type="body" idx="6"/>
          </p:nvPr>
        </p:nvSpPr>
        <p:spPr>
          <a:xfrm>
            <a:off x="8410456" y="1401346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6"/>
          <p:cNvSpPr txBox="1">
            <a:spLocks noGrp="1"/>
          </p:cNvSpPr>
          <p:nvPr>
            <p:ph type="body" idx="7"/>
          </p:nvPr>
        </p:nvSpPr>
        <p:spPr>
          <a:xfrm>
            <a:off x="611582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66"/>
          <p:cNvSpPr txBox="1">
            <a:spLocks noGrp="1"/>
          </p:cNvSpPr>
          <p:nvPr>
            <p:ph type="body" idx="8"/>
          </p:nvPr>
        </p:nvSpPr>
        <p:spPr>
          <a:xfrm>
            <a:off x="611582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6"/>
          <p:cNvSpPr txBox="1">
            <a:spLocks noGrp="1"/>
          </p:cNvSpPr>
          <p:nvPr>
            <p:ph type="body" idx="9"/>
          </p:nvPr>
        </p:nvSpPr>
        <p:spPr>
          <a:xfrm>
            <a:off x="4583219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66"/>
          <p:cNvSpPr txBox="1">
            <a:spLocks noGrp="1"/>
          </p:cNvSpPr>
          <p:nvPr>
            <p:ph type="body" idx="13"/>
          </p:nvPr>
        </p:nvSpPr>
        <p:spPr>
          <a:xfrm>
            <a:off x="4583219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66"/>
          <p:cNvSpPr txBox="1">
            <a:spLocks noGrp="1"/>
          </p:cNvSpPr>
          <p:nvPr>
            <p:ph type="body" idx="14"/>
          </p:nvPr>
        </p:nvSpPr>
        <p:spPr>
          <a:xfrm>
            <a:off x="8410456" y="4634165"/>
            <a:ext cx="2881086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66"/>
          <p:cNvSpPr txBox="1">
            <a:spLocks noGrp="1"/>
          </p:cNvSpPr>
          <p:nvPr>
            <p:ph type="body" idx="15"/>
          </p:nvPr>
        </p:nvSpPr>
        <p:spPr>
          <a:xfrm>
            <a:off x="8410456" y="3841561"/>
            <a:ext cx="2867823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5" name="Google Shape;375;p66"/>
          <p:cNvCxnSpPr/>
          <p:nvPr/>
        </p:nvCxnSpPr>
        <p:spPr>
          <a:xfrm>
            <a:off x="445975" y="857573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250" cy="80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03250" y="1101969"/>
            <a:ext cx="10699750" cy="482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Split 1">
  <p:cSld name="Info Slide Split 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7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9" name="Google Shape;379;p67"/>
          <p:cNvCxnSpPr/>
          <p:nvPr/>
        </p:nvCxnSpPr>
        <p:spPr>
          <a:xfrm>
            <a:off x="445975" y="852136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67"/>
          <p:cNvSpPr txBox="1">
            <a:spLocks noGrp="1"/>
          </p:cNvSpPr>
          <p:nvPr>
            <p:ph type="body" idx="1"/>
          </p:nvPr>
        </p:nvSpPr>
        <p:spPr>
          <a:xfrm>
            <a:off x="603250" y="2189604"/>
            <a:ext cx="3163764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67"/>
          <p:cNvSpPr txBox="1">
            <a:spLocks noGrp="1"/>
          </p:cNvSpPr>
          <p:nvPr>
            <p:ph type="body" idx="2"/>
          </p:nvPr>
        </p:nvSpPr>
        <p:spPr>
          <a:xfrm>
            <a:off x="603250" y="1397001"/>
            <a:ext cx="3163765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67"/>
          <p:cNvSpPr txBox="1">
            <a:spLocks noGrp="1"/>
          </p:cNvSpPr>
          <p:nvPr>
            <p:ph type="body" idx="3"/>
          </p:nvPr>
        </p:nvSpPr>
        <p:spPr>
          <a:xfrm>
            <a:off x="4426914" y="2189847"/>
            <a:ext cx="316376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67"/>
          <p:cNvSpPr txBox="1">
            <a:spLocks noGrp="1"/>
          </p:cNvSpPr>
          <p:nvPr>
            <p:ph type="body" idx="4"/>
          </p:nvPr>
        </p:nvSpPr>
        <p:spPr>
          <a:xfrm>
            <a:off x="4426915" y="1397244"/>
            <a:ext cx="3163765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67"/>
          <p:cNvSpPr txBox="1">
            <a:spLocks noGrp="1"/>
          </p:cNvSpPr>
          <p:nvPr>
            <p:ph type="body" idx="5"/>
          </p:nvPr>
        </p:nvSpPr>
        <p:spPr>
          <a:xfrm>
            <a:off x="8250582" y="2189604"/>
            <a:ext cx="3032629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6"/>
          </p:nvPr>
        </p:nvSpPr>
        <p:spPr>
          <a:xfrm>
            <a:off x="8250582" y="1397001"/>
            <a:ext cx="3019365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6" name="Google Shape;386;p67"/>
          <p:cNvCxnSpPr/>
          <p:nvPr/>
        </p:nvCxnSpPr>
        <p:spPr>
          <a:xfrm>
            <a:off x="445975" y="4174228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p67"/>
          <p:cNvSpPr txBox="1">
            <a:spLocks noGrp="1"/>
          </p:cNvSpPr>
          <p:nvPr>
            <p:ph type="body" idx="7"/>
          </p:nvPr>
        </p:nvSpPr>
        <p:spPr>
          <a:xfrm>
            <a:off x="603250" y="4370669"/>
            <a:ext cx="10699750" cy="15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Split 1">
  <p:cSld name="1_Info Slide Split 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8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0" name="Google Shape;390;p68"/>
          <p:cNvCxnSpPr/>
          <p:nvPr/>
        </p:nvCxnSpPr>
        <p:spPr>
          <a:xfrm>
            <a:off x="445975" y="852136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1" name="Google Shape;391;p68"/>
          <p:cNvSpPr txBox="1">
            <a:spLocks noGrp="1"/>
          </p:cNvSpPr>
          <p:nvPr>
            <p:ph type="body" idx="1"/>
          </p:nvPr>
        </p:nvSpPr>
        <p:spPr>
          <a:xfrm>
            <a:off x="603250" y="1397001"/>
            <a:ext cx="3163759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68"/>
          <p:cNvSpPr txBox="1">
            <a:spLocks noGrp="1"/>
          </p:cNvSpPr>
          <p:nvPr>
            <p:ph type="body" idx="2"/>
          </p:nvPr>
        </p:nvSpPr>
        <p:spPr>
          <a:xfrm>
            <a:off x="4426909" y="1397001"/>
            <a:ext cx="3163759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68"/>
          <p:cNvSpPr txBox="1">
            <a:spLocks noGrp="1"/>
          </p:cNvSpPr>
          <p:nvPr>
            <p:ph type="body" idx="3"/>
          </p:nvPr>
        </p:nvSpPr>
        <p:spPr>
          <a:xfrm>
            <a:off x="8245135" y="1397001"/>
            <a:ext cx="3032628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4" name="Google Shape;394;p68"/>
          <p:cNvCxnSpPr/>
          <p:nvPr/>
        </p:nvCxnSpPr>
        <p:spPr>
          <a:xfrm>
            <a:off x="445975" y="4174228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5" name="Google Shape;395;p68"/>
          <p:cNvSpPr txBox="1">
            <a:spLocks noGrp="1"/>
          </p:cNvSpPr>
          <p:nvPr>
            <p:ph type="body" idx="4"/>
          </p:nvPr>
        </p:nvSpPr>
        <p:spPr>
          <a:xfrm>
            <a:off x="603250" y="4370669"/>
            <a:ext cx="10699750" cy="15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8"/>
          <p:cNvSpPr txBox="1">
            <a:spLocks noGrp="1"/>
          </p:cNvSpPr>
          <p:nvPr>
            <p:ph type="body" idx="5"/>
          </p:nvPr>
        </p:nvSpPr>
        <p:spPr>
          <a:xfrm>
            <a:off x="603250" y="2189604"/>
            <a:ext cx="3163764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68"/>
          <p:cNvSpPr txBox="1">
            <a:spLocks noGrp="1"/>
          </p:cNvSpPr>
          <p:nvPr>
            <p:ph type="body" idx="6"/>
          </p:nvPr>
        </p:nvSpPr>
        <p:spPr>
          <a:xfrm>
            <a:off x="4426914" y="2189847"/>
            <a:ext cx="316376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8"/>
          <p:cNvSpPr txBox="1">
            <a:spLocks noGrp="1"/>
          </p:cNvSpPr>
          <p:nvPr>
            <p:ph type="body" idx="7"/>
          </p:nvPr>
        </p:nvSpPr>
        <p:spPr>
          <a:xfrm>
            <a:off x="8250582" y="2189604"/>
            <a:ext cx="3032629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68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Split 3">
  <p:cSld name="Info Slide Split 3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2" name="Google Shape;402;p69"/>
          <p:cNvCxnSpPr/>
          <p:nvPr/>
        </p:nvCxnSpPr>
        <p:spPr>
          <a:xfrm>
            <a:off x="445975" y="863594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3" name="Google Shape;403;p69"/>
          <p:cNvSpPr txBox="1">
            <a:spLocks noGrp="1"/>
          </p:cNvSpPr>
          <p:nvPr>
            <p:ph type="body" idx="1"/>
          </p:nvPr>
        </p:nvSpPr>
        <p:spPr>
          <a:xfrm>
            <a:off x="603250" y="1397001"/>
            <a:ext cx="3163758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69"/>
          <p:cNvSpPr txBox="1">
            <a:spLocks noGrp="1"/>
          </p:cNvSpPr>
          <p:nvPr>
            <p:ph type="body" idx="2"/>
          </p:nvPr>
        </p:nvSpPr>
        <p:spPr>
          <a:xfrm>
            <a:off x="4426913" y="1397001"/>
            <a:ext cx="3163764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69"/>
          <p:cNvSpPr txBox="1">
            <a:spLocks noGrp="1"/>
          </p:cNvSpPr>
          <p:nvPr>
            <p:ph type="body" idx="3"/>
          </p:nvPr>
        </p:nvSpPr>
        <p:spPr>
          <a:xfrm>
            <a:off x="8250578" y="1397001"/>
            <a:ext cx="3019370" cy="79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6" name="Google Shape;406;p69"/>
          <p:cNvCxnSpPr/>
          <p:nvPr/>
        </p:nvCxnSpPr>
        <p:spPr>
          <a:xfrm>
            <a:off x="445975" y="3784633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69"/>
          <p:cNvSpPr txBox="1">
            <a:spLocks noGrp="1"/>
          </p:cNvSpPr>
          <p:nvPr>
            <p:ph type="body" idx="4"/>
          </p:nvPr>
        </p:nvSpPr>
        <p:spPr>
          <a:xfrm>
            <a:off x="603250" y="4370669"/>
            <a:ext cx="10699750" cy="15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9"/>
          <p:cNvSpPr txBox="1">
            <a:spLocks noGrp="1"/>
          </p:cNvSpPr>
          <p:nvPr>
            <p:ph type="body" idx="5"/>
          </p:nvPr>
        </p:nvSpPr>
        <p:spPr>
          <a:xfrm>
            <a:off x="603250" y="2189604"/>
            <a:ext cx="3163764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9"/>
          <p:cNvSpPr txBox="1">
            <a:spLocks noGrp="1"/>
          </p:cNvSpPr>
          <p:nvPr>
            <p:ph type="body" idx="6"/>
          </p:nvPr>
        </p:nvSpPr>
        <p:spPr>
          <a:xfrm>
            <a:off x="4426914" y="2189847"/>
            <a:ext cx="3163763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9"/>
          <p:cNvSpPr txBox="1">
            <a:spLocks noGrp="1"/>
          </p:cNvSpPr>
          <p:nvPr>
            <p:ph type="body" idx="7"/>
          </p:nvPr>
        </p:nvSpPr>
        <p:spPr>
          <a:xfrm>
            <a:off x="8250582" y="2189604"/>
            <a:ext cx="3032629" cy="12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9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lumns w/arrow 2">
  <p:cSld name="4_Two Columns w/arrow 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71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468" cy="525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5" name="Google Shape;415;p71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16" name="Google Shape;416;p71"/>
          <p:cNvGrpSpPr/>
          <p:nvPr/>
        </p:nvGrpSpPr>
        <p:grpSpPr>
          <a:xfrm>
            <a:off x="481582" y="896740"/>
            <a:ext cx="430723" cy="760860"/>
            <a:chOff x="5962307" y="432768"/>
            <a:chExt cx="1057621" cy="1754327"/>
          </a:xfrm>
        </p:grpSpPr>
        <p:sp>
          <p:nvSpPr>
            <p:cNvPr id="417" name="Google Shape;417;p71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1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71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1">
  <p:cSld name="Title Text Arrow 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p72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015" cy="432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23" name="Google Shape;423;p72"/>
          <p:cNvCxnSpPr/>
          <p:nvPr/>
        </p:nvCxnSpPr>
        <p:spPr>
          <a:xfrm>
            <a:off x="445975" y="862557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24" name="Google Shape;424;p72"/>
          <p:cNvGrpSpPr/>
          <p:nvPr/>
        </p:nvGrpSpPr>
        <p:grpSpPr>
          <a:xfrm>
            <a:off x="3422804" y="1672557"/>
            <a:ext cx="1129749" cy="1873970"/>
            <a:chOff x="5962307" y="432768"/>
            <a:chExt cx="1057621" cy="1754327"/>
          </a:xfrm>
        </p:grpSpPr>
        <p:sp>
          <p:nvSpPr>
            <p:cNvPr id="425" name="Google Shape;425;p72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2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7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1">
  <p:cSld name="Title Text Large Arrow 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>
            <a:spLocks noGrp="1"/>
          </p:cNvSpPr>
          <p:nvPr>
            <p:ph type="title"/>
          </p:nvPr>
        </p:nvSpPr>
        <p:spPr>
          <a:xfrm>
            <a:off x="5449957" y="712305"/>
            <a:ext cx="5710412" cy="8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BEC0"/>
              </a:buClr>
              <a:buSzPts val="4000"/>
              <a:buFont typeface="DM Sans Medium"/>
              <a:buNone/>
              <a:defRPr sz="4000" b="1">
                <a:solidFill>
                  <a:srgbClr val="BCBE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1" name="Google Shape;431;p74"/>
          <p:cNvSpPr txBox="1">
            <a:spLocks noGrp="1"/>
          </p:cNvSpPr>
          <p:nvPr>
            <p:ph type="body" idx="1"/>
          </p:nvPr>
        </p:nvSpPr>
        <p:spPr>
          <a:xfrm>
            <a:off x="5449957" y="1573696"/>
            <a:ext cx="5710412" cy="428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32" name="Google Shape;432;p74"/>
          <p:cNvGrpSpPr/>
          <p:nvPr/>
        </p:nvGrpSpPr>
        <p:grpSpPr>
          <a:xfrm>
            <a:off x="2918205" y="1674304"/>
            <a:ext cx="2061232" cy="3419065"/>
            <a:chOff x="5962307" y="432768"/>
            <a:chExt cx="1057621" cy="1754327"/>
          </a:xfrm>
        </p:grpSpPr>
        <p:sp>
          <p:nvSpPr>
            <p:cNvPr id="433" name="Google Shape;433;p74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4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5" name="Google Shape;435;p74"/>
          <p:cNvCxnSpPr/>
          <p:nvPr/>
        </p:nvCxnSpPr>
        <p:spPr>
          <a:xfrm>
            <a:off x="445975" y="6251307"/>
            <a:ext cx="11492025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Text Large Arrow 2">
  <p:cSld name="4_Title Text Large Arrow 2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5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743" cy="8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 Medium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5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86" cy="3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9" name="Google Shape;439;p75"/>
          <p:cNvCxnSpPr/>
          <p:nvPr/>
        </p:nvCxnSpPr>
        <p:spPr>
          <a:xfrm>
            <a:off x="445975" y="6251307"/>
            <a:ext cx="11492025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0" name="Google Shape;440;p75"/>
          <p:cNvGrpSpPr/>
          <p:nvPr/>
        </p:nvGrpSpPr>
        <p:grpSpPr>
          <a:xfrm rot="10800000">
            <a:off x="9578507" y="1351877"/>
            <a:ext cx="2061232" cy="3419065"/>
            <a:chOff x="5962307" y="432768"/>
            <a:chExt cx="1057621" cy="1754327"/>
          </a:xfrm>
        </p:grpSpPr>
        <p:sp>
          <p:nvSpPr>
            <p:cNvPr id="441" name="Google Shape;441;p75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5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3" name="Google Shape;443;p75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743" cy="443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us Column 1">
  <p:cSld name="Image Plus Column 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8"/>
          <p:cNvPicPr preferRelativeResize="0"/>
          <p:nvPr/>
        </p:nvPicPr>
        <p:blipFill rotWithShape="1">
          <a:blip r:embed="rId2">
            <a:alphaModFix/>
          </a:blip>
          <a:srcRect l="49503" t="15349" b="223"/>
          <a:stretch/>
        </p:blipFill>
        <p:spPr>
          <a:xfrm flipH="1">
            <a:off x="7599961" y="1"/>
            <a:ext cx="4592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80416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8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8"/>
          <p:cNvSpPr txBox="1">
            <a:spLocks noGrp="1"/>
          </p:cNvSpPr>
          <p:nvPr>
            <p:ph type="body" idx="1"/>
          </p:nvPr>
        </p:nvSpPr>
        <p:spPr>
          <a:xfrm>
            <a:off x="4572000" y="1755913"/>
            <a:ext cx="6949965" cy="336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78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86" cy="3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0" name="Google Shape;450;p78"/>
          <p:cNvCxnSpPr/>
          <p:nvPr/>
        </p:nvCxnSpPr>
        <p:spPr>
          <a:xfrm>
            <a:off x="445975" y="857307"/>
            <a:ext cx="11492025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 Stories 1">
  <p:cSld name="Client Stories 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9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9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1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79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9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ient Stories 1">
  <p:cSld name="1_Client Stories 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DA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0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80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1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80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80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sp>
      <p:pic>
        <p:nvPicPr>
          <p:cNvPr id="463" name="Google Shape;463;p80" descr="A red and white sign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9806" y="6475234"/>
            <a:ext cx="1231557" cy="22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lient Stories 1">
  <p:cSld name="6_Client Stories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1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lient Stories 1">
  <p:cSld name="2_Client Stories 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CCC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1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81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1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81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1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lient Stories 1">
  <p:cSld name="5_Client Stories 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3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3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1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83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3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1">
  <p:cSld name="Case Study 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4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4"/>
          <p:cNvSpPr txBox="1">
            <a:spLocks noGrp="1"/>
          </p:cNvSpPr>
          <p:nvPr>
            <p:ph type="title"/>
          </p:nvPr>
        </p:nvSpPr>
        <p:spPr>
          <a:xfrm>
            <a:off x="263758" y="643175"/>
            <a:ext cx="5617873" cy="58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2000"/>
              <a:buFont typeface="DM Sans Medium"/>
              <a:buNone/>
              <a:defRPr sz="2000">
                <a:solidFill>
                  <a:srgbClr val="0785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4"/>
          <p:cNvSpPr txBox="1">
            <a:spLocks noGrp="1"/>
          </p:cNvSpPr>
          <p:nvPr>
            <p:ph type="body" idx="1"/>
          </p:nvPr>
        </p:nvSpPr>
        <p:spPr>
          <a:xfrm>
            <a:off x="6549292" y="461108"/>
            <a:ext cx="5293457" cy="58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84"/>
          <p:cNvSpPr txBox="1"/>
          <p:nvPr/>
        </p:nvSpPr>
        <p:spPr>
          <a:xfrm>
            <a:off x="263758" y="185487"/>
            <a:ext cx="17328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4"/>
          <p:cNvSpPr txBox="1">
            <a:spLocks noGrp="1"/>
          </p:cNvSpPr>
          <p:nvPr>
            <p:ph type="body" idx="2"/>
          </p:nvPr>
        </p:nvSpPr>
        <p:spPr>
          <a:xfrm>
            <a:off x="296333" y="1358464"/>
            <a:ext cx="5585297" cy="6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84"/>
          <p:cNvSpPr txBox="1">
            <a:spLocks noGrp="1"/>
          </p:cNvSpPr>
          <p:nvPr>
            <p:ph type="body" idx="3"/>
          </p:nvPr>
        </p:nvSpPr>
        <p:spPr>
          <a:xfrm>
            <a:off x="296334" y="2086934"/>
            <a:ext cx="5585296" cy="111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84"/>
          <p:cNvSpPr txBox="1">
            <a:spLocks noGrp="1"/>
          </p:cNvSpPr>
          <p:nvPr>
            <p:ph type="body" idx="4"/>
          </p:nvPr>
        </p:nvSpPr>
        <p:spPr>
          <a:xfrm>
            <a:off x="296333" y="3346290"/>
            <a:ext cx="5585295" cy="67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84"/>
          <p:cNvSpPr txBox="1">
            <a:spLocks noGrp="1"/>
          </p:cNvSpPr>
          <p:nvPr>
            <p:ph type="body" idx="5"/>
          </p:nvPr>
        </p:nvSpPr>
        <p:spPr>
          <a:xfrm>
            <a:off x="296333" y="4074759"/>
            <a:ext cx="5585296" cy="111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84"/>
          <p:cNvSpPr>
            <a:spLocks noGrp="1"/>
          </p:cNvSpPr>
          <p:nvPr>
            <p:ph type="pic" idx="6"/>
          </p:nvPr>
        </p:nvSpPr>
        <p:spPr>
          <a:xfrm>
            <a:off x="349250" y="5930636"/>
            <a:ext cx="926272" cy="7434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3">
  <p:cSld name="Case Study 3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5"/>
          <p:cNvSpPr/>
          <p:nvPr/>
        </p:nvSpPr>
        <p:spPr>
          <a:xfrm>
            <a:off x="0" y="6204000"/>
            <a:ext cx="12192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63758" y="599218"/>
            <a:ext cx="2792525" cy="58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2000"/>
              <a:buFont typeface="DM Sans Medium"/>
              <a:buNone/>
              <a:defRPr sz="2000">
                <a:solidFill>
                  <a:srgbClr val="0785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349250" y="1237304"/>
            <a:ext cx="11281299" cy="469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18385"/>
              </a:buClr>
              <a:buSzPts val="2800"/>
              <a:buFont typeface="Noto Sans Symbols"/>
              <a:buChar char="⮚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818385"/>
              </a:buClr>
              <a:buSzPts val="2400"/>
              <a:buFont typeface="Noto Sans Symbols"/>
              <a:buChar char="▪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818385"/>
              </a:buClr>
              <a:buSzPts val="2000"/>
              <a:buFont typeface="Courier New"/>
              <a:buChar char="o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818385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818385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85"/>
          <p:cNvSpPr txBox="1"/>
          <p:nvPr/>
        </p:nvSpPr>
        <p:spPr>
          <a:xfrm>
            <a:off x="263758" y="205230"/>
            <a:ext cx="275939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rPr>
              <a:t>CASE STUDY </a:t>
            </a: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5"/>
          <p:cNvSpPr>
            <a:spLocks noGrp="1"/>
          </p:cNvSpPr>
          <p:nvPr>
            <p:ph type="pic" idx="2"/>
          </p:nvPr>
        </p:nvSpPr>
        <p:spPr>
          <a:xfrm>
            <a:off x="349250" y="5930636"/>
            <a:ext cx="926272" cy="743479"/>
          </a:xfrm>
          <a:prstGeom prst="rect">
            <a:avLst/>
          </a:prstGeom>
          <a:noFill/>
          <a:ln>
            <a:noFill/>
          </a:ln>
        </p:spPr>
      </p:sp>
      <p:pic>
        <p:nvPicPr>
          <p:cNvPr id="493" name="Google Shape;493;p85" descr="A picture containing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896" t="64002" r="4838" b="4745"/>
          <a:stretch/>
        </p:blipFill>
        <p:spPr>
          <a:xfrm>
            <a:off x="11133886" y="6578771"/>
            <a:ext cx="842095" cy="14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1">
  <p:cSld name="Standard Title 1">
    <p:bg>
      <p:bgPr>
        <a:solidFill>
          <a:srgbClr val="5C5F6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86"/>
          <p:cNvGrpSpPr/>
          <p:nvPr/>
        </p:nvGrpSpPr>
        <p:grpSpPr>
          <a:xfrm>
            <a:off x="0" y="330"/>
            <a:ext cx="12192000" cy="4198606"/>
            <a:chOff x="228600" y="397"/>
            <a:chExt cx="14173200" cy="5028824"/>
          </a:xfrm>
        </p:grpSpPr>
        <p:sp>
          <p:nvSpPr>
            <p:cNvPr id="496" name="Google Shape;496;p86"/>
            <p:cNvSpPr/>
            <p:nvPr/>
          </p:nvSpPr>
          <p:spPr>
            <a:xfrm>
              <a:off x="228600" y="4880208"/>
              <a:ext cx="14173200" cy="14901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6"/>
            <p:cNvSpPr/>
            <p:nvPr/>
          </p:nvSpPr>
          <p:spPr>
            <a:xfrm>
              <a:off x="228600" y="4689671"/>
              <a:ext cx="14173200" cy="1289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6"/>
            <p:cNvSpPr/>
            <p:nvPr/>
          </p:nvSpPr>
          <p:spPr>
            <a:xfrm>
              <a:off x="228600" y="4495643"/>
              <a:ext cx="14173200" cy="1134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6"/>
            <p:cNvSpPr/>
            <p:nvPr/>
          </p:nvSpPr>
          <p:spPr>
            <a:xfrm>
              <a:off x="228600" y="4305493"/>
              <a:ext cx="14173200" cy="9406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6"/>
            <p:cNvSpPr/>
            <p:nvPr/>
          </p:nvSpPr>
          <p:spPr>
            <a:xfrm>
              <a:off x="228600" y="4111466"/>
              <a:ext cx="14173200" cy="7466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6"/>
            <p:cNvSpPr/>
            <p:nvPr/>
          </p:nvSpPr>
          <p:spPr>
            <a:xfrm>
              <a:off x="228600" y="3913556"/>
              <a:ext cx="14173200" cy="5719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6"/>
            <p:cNvSpPr/>
            <p:nvPr/>
          </p:nvSpPr>
          <p:spPr>
            <a:xfrm>
              <a:off x="228600" y="3713708"/>
              <a:ext cx="14173200" cy="397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6"/>
            <p:cNvSpPr/>
            <p:nvPr/>
          </p:nvSpPr>
          <p:spPr>
            <a:xfrm rot="10800000">
              <a:off x="228600" y="2437931"/>
              <a:ext cx="14173200" cy="14901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6"/>
            <p:cNvSpPr/>
            <p:nvPr/>
          </p:nvSpPr>
          <p:spPr>
            <a:xfrm rot="10800000">
              <a:off x="228600" y="2648491"/>
              <a:ext cx="14173200" cy="1289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6"/>
            <p:cNvSpPr/>
            <p:nvPr/>
          </p:nvSpPr>
          <p:spPr>
            <a:xfrm rot="10800000">
              <a:off x="228600" y="2858041"/>
              <a:ext cx="14173200" cy="1134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6"/>
            <p:cNvSpPr/>
            <p:nvPr/>
          </p:nvSpPr>
          <p:spPr>
            <a:xfrm rot="10800000">
              <a:off x="228600" y="3067592"/>
              <a:ext cx="14173200" cy="9406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6"/>
            <p:cNvSpPr/>
            <p:nvPr/>
          </p:nvSpPr>
          <p:spPr>
            <a:xfrm rot="10800000">
              <a:off x="228600" y="3281023"/>
              <a:ext cx="14173200" cy="7466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6"/>
            <p:cNvSpPr/>
            <p:nvPr/>
          </p:nvSpPr>
          <p:spPr>
            <a:xfrm rot="10800000">
              <a:off x="228600" y="3496396"/>
              <a:ext cx="14173200" cy="5719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6"/>
            <p:cNvSpPr/>
            <p:nvPr/>
          </p:nvSpPr>
          <p:spPr>
            <a:xfrm>
              <a:off x="228600" y="2249258"/>
              <a:ext cx="14173200" cy="1289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6"/>
            <p:cNvSpPr/>
            <p:nvPr/>
          </p:nvSpPr>
          <p:spPr>
            <a:xfrm>
              <a:off x="228600" y="2055228"/>
              <a:ext cx="14173200" cy="1134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6"/>
            <p:cNvSpPr/>
            <p:nvPr/>
          </p:nvSpPr>
          <p:spPr>
            <a:xfrm>
              <a:off x="228600" y="1865080"/>
              <a:ext cx="14173200" cy="9406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6"/>
            <p:cNvSpPr/>
            <p:nvPr/>
          </p:nvSpPr>
          <p:spPr>
            <a:xfrm>
              <a:off x="228600" y="1671052"/>
              <a:ext cx="14173200" cy="7466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6"/>
            <p:cNvSpPr/>
            <p:nvPr/>
          </p:nvSpPr>
          <p:spPr>
            <a:xfrm>
              <a:off x="228600" y="1473142"/>
              <a:ext cx="14173200" cy="5719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6"/>
            <p:cNvSpPr/>
            <p:nvPr/>
          </p:nvSpPr>
          <p:spPr>
            <a:xfrm>
              <a:off x="228600" y="1273293"/>
              <a:ext cx="14173200" cy="3973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6"/>
            <p:cNvSpPr/>
            <p:nvPr/>
          </p:nvSpPr>
          <p:spPr>
            <a:xfrm rot="10800000">
              <a:off x="228600" y="397"/>
              <a:ext cx="14173200" cy="14901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6"/>
            <p:cNvSpPr/>
            <p:nvPr/>
          </p:nvSpPr>
          <p:spPr>
            <a:xfrm rot="10800000">
              <a:off x="228600" y="210957"/>
              <a:ext cx="14173200" cy="12899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6"/>
            <p:cNvSpPr/>
            <p:nvPr/>
          </p:nvSpPr>
          <p:spPr>
            <a:xfrm rot="10800000">
              <a:off x="228600" y="420508"/>
              <a:ext cx="14173200" cy="11346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6"/>
            <p:cNvSpPr/>
            <p:nvPr/>
          </p:nvSpPr>
          <p:spPr>
            <a:xfrm rot="10800000">
              <a:off x="228600" y="630057"/>
              <a:ext cx="14173200" cy="9406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6"/>
            <p:cNvSpPr/>
            <p:nvPr/>
          </p:nvSpPr>
          <p:spPr>
            <a:xfrm rot="10800000">
              <a:off x="228600" y="843491"/>
              <a:ext cx="14173200" cy="7466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6"/>
            <p:cNvSpPr/>
            <p:nvPr/>
          </p:nvSpPr>
          <p:spPr>
            <a:xfrm rot="10800000">
              <a:off x="228600" y="1058857"/>
              <a:ext cx="14173200" cy="5719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1" name="Google Shape;521;p86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2" name="Google Shape;522;p86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084" cy="113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DM Sans"/>
              <a:buNone/>
              <a:defRPr sz="3200" b="1" i="0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86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631" cy="6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7D8"/>
              </a:buClr>
              <a:buSzPts val="4000"/>
              <a:buFont typeface="DM Sans Medium"/>
              <a:buNone/>
              <a:defRPr sz="4000" b="1" i="0" strike="noStrike">
                <a:solidFill>
                  <a:srgbClr val="D6D7D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4" name="Google Shape;524;p86"/>
          <p:cNvSpPr txBox="1">
            <a:spLocks noGrp="1"/>
          </p:cNvSpPr>
          <p:nvPr>
            <p:ph type="body" idx="3"/>
          </p:nvPr>
        </p:nvSpPr>
        <p:spPr>
          <a:xfrm>
            <a:off x="6145936" y="5904015"/>
            <a:ext cx="3723041" cy="60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667"/>
              <a:buFont typeface="DM Sans Medium"/>
              <a:buNone/>
              <a:defRPr sz="1667" b="0" i="0">
                <a:solidFill>
                  <a:srgbClr val="D8D8D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86"/>
          <p:cNvSpPr txBox="1">
            <a:spLocks noGrp="1"/>
          </p:cNvSpPr>
          <p:nvPr>
            <p:ph type="body" idx="4"/>
          </p:nvPr>
        </p:nvSpPr>
        <p:spPr>
          <a:xfrm>
            <a:off x="10097332" y="5601370"/>
            <a:ext cx="1853712" cy="33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200"/>
              <a:buNone/>
              <a:defRPr sz="1200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6" name="Google Shape;526;p86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6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6" t="64002" r="4838" b="4745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4">
  <p:cSld name="Standard Title 4">
    <p:bg>
      <p:bgPr>
        <a:solidFill>
          <a:schemeClr val="accent2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88"/>
          <p:cNvGrpSpPr/>
          <p:nvPr/>
        </p:nvGrpSpPr>
        <p:grpSpPr>
          <a:xfrm>
            <a:off x="0" y="330"/>
            <a:ext cx="12192000" cy="4198606"/>
            <a:chOff x="-1" y="395"/>
            <a:chExt cx="14630400" cy="5038327"/>
          </a:xfrm>
        </p:grpSpPr>
        <p:sp>
          <p:nvSpPr>
            <p:cNvPr id="531" name="Google Shape;531;p88"/>
            <p:cNvSpPr/>
            <p:nvPr/>
          </p:nvSpPr>
          <p:spPr>
            <a:xfrm>
              <a:off x="-1" y="4889427"/>
              <a:ext cx="14630399" cy="149295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8"/>
            <p:cNvSpPr/>
            <p:nvPr/>
          </p:nvSpPr>
          <p:spPr>
            <a:xfrm>
              <a:off x="-1" y="4698530"/>
              <a:ext cx="14630399" cy="129234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8"/>
            <p:cNvSpPr/>
            <p:nvPr/>
          </p:nvSpPr>
          <p:spPr>
            <a:xfrm>
              <a:off x="-1" y="4504136"/>
              <a:ext cx="14630399" cy="113682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8"/>
            <p:cNvSpPr/>
            <p:nvPr/>
          </p:nvSpPr>
          <p:spPr>
            <a:xfrm>
              <a:off x="-1" y="4313627"/>
              <a:ext cx="14630399" cy="9424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8"/>
            <p:cNvSpPr/>
            <p:nvPr/>
          </p:nvSpPr>
          <p:spPr>
            <a:xfrm>
              <a:off x="-1" y="4119233"/>
              <a:ext cx="14630399" cy="7480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8"/>
            <p:cNvSpPr/>
            <p:nvPr/>
          </p:nvSpPr>
          <p:spPr>
            <a:xfrm>
              <a:off x="-1" y="3920949"/>
              <a:ext cx="14630399" cy="57307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8"/>
            <p:cNvSpPr/>
            <p:nvPr/>
          </p:nvSpPr>
          <p:spPr>
            <a:xfrm>
              <a:off x="-1" y="3720723"/>
              <a:ext cx="14630399" cy="39811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8"/>
            <p:cNvSpPr/>
            <p:nvPr/>
          </p:nvSpPr>
          <p:spPr>
            <a:xfrm rot="10800000">
              <a:off x="0" y="2442535"/>
              <a:ext cx="14630399" cy="149295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8"/>
            <p:cNvSpPr/>
            <p:nvPr/>
          </p:nvSpPr>
          <p:spPr>
            <a:xfrm rot="10800000">
              <a:off x="0" y="2653493"/>
              <a:ext cx="14630399" cy="129234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8"/>
            <p:cNvSpPr/>
            <p:nvPr/>
          </p:nvSpPr>
          <p:spPr>
            <a:xfrm rot="10800000">
              <a:off x="0" y="2863439"/>
              <a:ext cx="14630399" cy="113682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8"/>
            <p:cNvSpPr/>
            <p:nvPr/>
          </p:nvSpPr>
          <p:spPr>
            <a:xfrm rot="10800000">
              <a:off x="0" y="3073386"/>
              <a:ext cx="14630399" cy="9424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8"/>
            <p:cNvSpPr/>
            <p:nvPr/>
          </p:nvSpPr>
          <p:spPr>
            <a:xfrm rot="10800000">
              <a:off x="0" y="3287220"/>
              <a:ext cx="14630399" cy="7480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8"/>
            <p:cNvSpPr/>
            <p:nvPr/>
          </p:nvSpPr>
          <p:spPr>
            <a:xfrm rot="10800000">
              <a:off x="0" y="3503000"/>
              <a:ext cx="14630399" cy="57307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8"/>
            <p:cNvSpPr/>
            <p:nvPr/>
          </p:nvSpPr>
          <p:spPr>
            <a:xfrm>
              <a:off x="-1" y="2253505"/>
              <a:ext cx="14630399" cy="129234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8"/>
            <p:cNvSpPr/>
            <p:nvPr/>
          </p:nvSpPr>
          <p:spPr>
            <a:xfrm>
              <a:off x="-1" y="2059109"/>
              <a:ext cx="14630399" cy="113682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8"/>
            <p:cNvSpPr/>
            <p:nvPr/>
          </p:nvSpPr>
          <p:spPr>
            <a:xfrm>
              <a:off x="-1" y="1868602"/>
              <a:ext cx="14630399" cy="9424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8"/>
            <p:cNvSpPr/>
            <p:nvPr/>
          </p:nvSpPr>
          <p:spPr>
            <a:xfrm>
              <a:off x="-1" y="1674207"/>
              <a:ext cx="14630399" cy="7480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8"/>
            <p:cNvSpPr/>
            <p:nvPr/>
          </p:nvSpPr>
          <p:spPr>
            <a:xfrm>
              <a:off x="-1" y="1475923"/>
              <a:ext cx="14630399" cy="57307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8"/>
            <p:cNvSpPr/>
            <p:nvPr/>
          </p:nvSpPr>
          <p:spPr>
            <a:xfrm>
              <a:off x="-1" y="1275696"/>
              <a:ext cx="14630399" cy="39811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8"/>
            <p:cNvSpPr/>
            <p:nvPr/>
          </p:nvSpPr>
          <p:spPr>
            <a:xfrm rot="10800000">
              <a:off x="0" y="395"/>
              <a:ext cx="14630399" cy="149295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8"/>
            <p:cNvSpPr/>
            <p:nvPr/>
          </p:nvSpPr>
          <p:spPr>
            <a:xfrm rot="10800000">
              <a:off x="0" y="211353"/>
              <a:ext cx="14630399" cy="129234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8"/>
            <p:cNvSpPr/>
            <p:nvPr/>
          </p:nvSpPr>
          <p:spPr>
            <a:xfrm rot="10800000">
              <a:off x="0" y="421300"/>
              <a:ext cx="14630399" cy="113682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8"/>
            <p:cNvSpPr/>
            <p:nvPr/>
          </p:nvSpPr>
          <p:spPr>
            <a:xfrm rot="10800000">
              <a:off x="0" y="631246"/>
              <a:ext cx="14630399" cy="9424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8"/>
            <p:cNvSpPr/>
            <p:nvPr/>
          </p:nvSpPr>
          <p:spPr>
            <a:xfrm rot="10800000">
              <a:off x="0" y="845082"/>
              <a:ext cx="14630399" cy="74803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8"/>
            <p:cNvSpPr/>
            <p:nvPr/>
          </p:nvSpPr>
          <p:spPr>
            <a:xfrm rot="10800000">
              <a:off x="0" y="1060860"/>
              <a:ext cx="14630399" cy="57307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6" name="Google Shape;556;p88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7" name="Google Shape;557;p88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8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084" cy="113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DM Sans"/>
              <a:buNone/>
              <a:defRPr sz="3200" b="1" i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88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631" cy="6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DM Sans Medium"/>
              <a:buNone/>
              <a:defRPr sz="4000" b="1" i="0" strike="noStrike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88"/>
          <p:cNvSpPr txBox="1">
            <a:spLocks noGrp="1"/>
          </p:cNvSpPr>
          <p:nvPr>
            <p:ph type="body" idx="3"/>
          </p:nvPr>
        </p:nvSpPr>
        <p:spPr>
          <a:xfrm>
            <a:off x="6010011" y="5902549"/>
            <a:ext cx="3895989" cy="60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7"/>
              <a:buFont typeface="DM Sans Medium"/>
              <a:buNone/>
              <a:defRPr sz="1667" b="0" i="0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88"/>
          <p:cNvSpPr txBox="1">
            <a:spLocks noGrp="1"/>
          </p:cNvSpPr>
          <p:nvPr>
            <p:ph type="body" idx="4"/>
          </p:nvPr>
        </p:nvSpPr>
        <p:spPr>
          <a:xfrm>
            <a:off x="10097332" y="5660657"/>
            <a:ext cx="1853711" cy="33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2" name="Google Shape;56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88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6" t="64002" r="4838" b="4745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3">
  <p:cSld name="Section Title Arrow 3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9"/>
          <p:cNvSpPr txBox="1">
            <a:spLocks noGrp="1"/>
          </p:cNvSpPr>
          <p:nvPr>
            <p:ph type="title"/>
          </p:nvPr>
        </p:nvSpPr>
        <p:spPr>
          <a:xfrm>
            <a:off x="5210735" y="989327"/>
            <a:ext cx="6152030" cy="507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DM Sans Medium"/>
              <a:buNone/>
              <a:defRPr sz="3000" b="0" i="0">
                <a:solidFill>
                  <a:schemeClr val="dk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89"/>
          <p:cNvGrpSpPr/>
          <p:nvPr/>
        </p:nvGrpSpPr>
        <p:grpSpPr>
          <a:xfrm>
            <a:off x="0" y="4477926"/>
            <a:ext cx="12192000" cy="2367623"/>
            <a:chOff x="228600" y="396"/>
            <a:chExt cx="14173200" cy="5028804"/>
          </a:xfrm>
        </p:grpSpPr>
        <p:sp>
          <p:nvSpPr>
            <p:cNvPr id="568" name="Google Shape;568;p89"/>
            <p:cNvSpPr/>
            <p:nvPr/>
          </p:nvSpPr>
          <p:spPr>
            <a:xfrm>
              <a:off x="228600" y="4880187"/>
              <a:ext cx="14173200" cy="1490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9"/>
            <p:cNvSpPr/>
            <p:nvPr/>
          </p:nvSpPr>
          <p:spPr>
            <a:xfrm>
              <a:off x="228600" y="4689651"/>
              <a:ext cx="14173200" cy="1289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9"/>
            <p:cNvSpPr/>
            <p:nvPr/>
          </p:nvSpPr>
          <p:spPr>
            <a:xfrm>
              <a:off x="228600" y="4495624"/>
              <a:ext cx="14173200" cy="1134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9"/>
            <p:cNvSpPr/>
            <p:nvPr/>
          </p:nvSpPr>
          <p:spPr>
            <a:xfrm>
              <a:off x="228600" y="4305476"/>
              <a:ext cx="14173200" cy="94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9"/>
            <p:cNvSpPr/>
            <p:nvPr/>
          </p:nvSpPr>
          <p:spPr>
            <a:xfrm>
              <a:off x="228600" y="4111449"/>
              <a:ext cx="14173200" cy="74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9"/>
            <p:cNvSpPr/>
            <p:nvPr/>
          </p:nvSpPr>
          <p:spPr>
            <a:xfrm>
              <a:off x="228600" y="3913540"/>
              <a:ext cx="14173200" cy="571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9"/>
            <p:cNvSpPr/>
            <p:nvPr/>
          </p:nvSpPr>
          <p:spPr>
            <a:xfrm>
              <a:off x="228600" y="3713692"/>
              <a:ext cx="14173200" cy="397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9"/>
            <p:cNvSpPr/>
            <p:nvPr/>
          </p:nvSpPr>
          <p:spPr>
            <a:xfrm rot="10800000">
              <a:off x="228600" y="2437920"/>
              <a:ext cx="14173200" cy="1490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9"/>
            <p:cNvSpPr/>
            <p:nvPr/>
          </p:nvSpPr>
          <p:spPr>
            <a:xfrm rot="10800000">
              <a:off x="228600" y="2648479"/>
              <a:ext cx="14173200" cy="1289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9"/>
            <p:cNvSpPr/>
            <p:nvPr/>
          </p:nvSpPr>
          <p:spPr>
            <a:xfrm rot="10800000">
              <a:off x="228600" y="2858029"/>
              <a:ext cx="14173200" cy="1134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9"/>
            <p:cNvSpPr/>
            <p:nvPr/>
          </p:nvSpPr>
          <p:spPr>
            <a:xfrm rot="10800000">
              <a:off x="228600" y="3067579"/>
              <a:ext cx="14173200" cy="94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9"/>
            <p:cNvSpPr/>
            <p:nvPr/>
          </p:nvSpPr>
          <p:spPr>
            <a:xfrm rot="10800000">
              <a:off x="228600" y="3281009"/>
              <a:ext cx="14173200" cy="74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9"/>
            <p:cNvSpPr/>
            <p:nvPr/>
          </p:nvSpPr>
          <p:spPr>
            <a:xfrm rot="10800000">
              <a:off x="228600" y="3496381"/>
              <a:ext cx="14173200" cy="571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9"/>
            <p:cNvSpPr/>
            <p:nvPr/>
          </p:nvSpPr>
          <p:spPr>
            <a:xfrm>
              <a:off x="228600" y="2249247"/>
              <a:ext cx="14173200" cy="1289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9"/>
            <p:cNvSpPr/>
            <p:nvPr/>
          </p:nvSpPr>
          <p:spPr>
            <a:xfrm>
              <a:off x="228600" y="2055219"/>
              <a:ext cx="14173200" cy="1134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9"/>
            <p:cNvSpPr/>
            <p:nvPr/>
          </p:nvSpPr>
          <p:spPr>
            <a:xfrm>
              <a:off x="228600" y="1865072"/>
              <a:ext cx="14173200" cy="94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9"/>
            <p:cNvSpPr/>
            <p:nvPr/>
          </p:nvSpPr>
          <p:spPr>
            <a:xfrm>
              <a:off x="228600" y="1671044"/>
              <a:ext cx="14173200" cy="74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9"/>
            <p:cNvSpPr/>
            <p:nvPr/>
          </p:nvSpPr>
          <p:spPr>
            <a:xfrm>
              <a:off x="228600" y="1473135"/>
              <a:ext cx="14173200" cy="571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9"/>
            <p:cNvSpPr/>
            <p:nvPr/>
          </p:nvSpPr>
          <p:spPr>
            <a:xfrm>
              <a:off x="228600" y="1273287"/>
              <a:ext cx="14173200" cy="397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9"/>
            <p:cNvSpPr/>
            <p:nvPr/>
          </p:nvSpPr>
          <p:spPr>
            <a:xfrm rot="10800000">
              <a:off x="228600" y="396"/>
              <a:ext cx="14173200" cy="1490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9"/>
            <p:cNvSpPr/>
            <p:nvPr/>
          </p:nvSpPr>
          <p:spPr>
            <a:xfrm rot="10800000">
              <a:off x="228600" y="210955"/>
              <a:ext cx="14173200" cy="1289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9"/>
            <p:cNvSpPr/>
            <p:nvPr/>
          </p:nvSpPr>
          <p:spPr>
            <a:xfrm rot="10800000">
              <a:off x="228600" y="420505"/>
              <a:ext cx="14173200" cy="1134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9"/>
            <p:cNvSpPr/>
            <p:nvPr/>
          </p:nvSpPr>
          <p:spPr>
            <a:xfrm rot="10800000">
              <a:off x="228600" y="630055"/>
              <a:ext cx="14173200" cy="94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9"/>
            <p:cNvSpPr/>
            <p:nvPr/>
          </p:nvSpPr>
          <p:spPr>
            <a:xfrm rot="10800000">
              <a:off x="228600" y="843486"/>
              <a:ext cx="14173200" cy="74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9"/>
            <p:cNvSpPr/>
            <p:nvPr/>
          </p:nvSpPr>
          <p:spPr>
            <a:xfrm rot="10800000">
              <a:off x="228600" y="1058857"/>
              <a:ext cx="14173200" cy="571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89"/>
          <p:cNvSpPr/>
          <p:nvPr/>
        </p:nvSpPr>
        <p:spPr>
          <a:xfrm rot="-8100000">
            <a:off x="334006" y="1732887"/>
            <a:ext cx="3590223" cy="35902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F6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tripes 2">
  <p:cSld name="Section Title Stripes 2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90"/>
          <p:cNvGrpSpPr/>
          <p:nvPr/>
        </p:nvGrpSpPr>
        <p:grpSpPr>
          <a:xfrm>
            <a:off x="1" y="330"/>
            <a:ext cx="12192000" cy="6857671"/>
            <a:chOff x="228600" y="396"/>
            <a:chExt cx="14173200" cy="5028804"/>
          </a:xfrm>
        </p:grpSpPr>
        <p:sp>
          <p:nvSpPr>
            <p:cNvPr id="597" name="Google Shape;597;p90"/>
            <p:cNvSpPr/>
            <p:nvPr/>
          </p:nvSpPr>
          <p:spPr>
            <a:xfrm>
              <a:off x="228600" y="4880187"/>
              <a:ext cx="14173200" cy="149013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0"/>
            <p:cNvSpPr/>
            <p:nvPr/>
          </p:nvSpPr>
          <p:spPr>
            <a:xfrm>
              <a:off x="228600" y="4689651"/>
              <a:ext cx="14173200" cy="12899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0"/>
            <p:cNvSpPr/>
            <p:nvPr/>
          </p:nvSpPr>
          <p:spPr>
            <a:xfrm>
              <a:off x="228600" y="4495624"/>
              <a:ext cx="14173200" cy="113467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0"/>
            <p:cNvSpPr/>
            <p:nvPr/>
          </p:nvSpPr>
          <p:spPr>
            <a:xfrm>
              <a:off x="228600" y="4305476"/>
              <a:ext cx="14173200" cy="94065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0"/>
            <p:cNvSpPr/>
            <p:nvPr/>
          </p:nvSpPr>
          <p:spPr>
            <a:xfrm>
              <a:off x="228600" y="4111449"/>
              <a:ext cx="14173200" cy="74662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0"/>
            <p:cNvSpPr/>
            <p:nvPr/>
          </p:nvSpPr>
          <p:spPr>
            <a:xfrm>
              <a:off x="228600" y="3913540"/>
              <a:ext cx="14173200" cy="57199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0"/>
            <p:cNvSpPr/>
            <p:nvPr/>
          </p:nvSpPr>
          <p:spPr>
            <a:xfrm>
              <a:off x="228600" y="3713692"/>
              <a:ext cx="14173200" cy="39736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0"/>
            <p:cNvSpPr/>
            <p:nvPr/>
          </p:nvSpPr>
          <p:spPr>
            <a:xfrm rot="10800000">
              <a:off x="228600" y="2437920"/>
              <a:ext cx="14173200" cy="149013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0"/>
            <p:cNvSpPr/>
            <p:nvPr/>
          </p:nvSpPr>
          <p:spPr>
            <a:xfrm rot="10800000">
              <a:off x="228600" y="2648479"/>
              <a:ext cx="14173200" cy="12899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0"/>
            <p:cNvSpPr/>
            <p:nvPr/>
          </p:nvSpPr>
          <p:spPr>
            <a:xfrm rot="10800000">
              <a:off x="228600" y="2858029"/>
              <a:ext cx="14173200" cy="113467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0"/>
            <p:cNvSpPr/>
            <p:nvPr/>
          </p:nvSpPr>
          <p:spPr>
            <a:xfrm rot="10800000">
              <a:off x="228600" y="3067579"/>
              <a:ext cx="14173200" cy="94065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0"/>
            <p:cNvSpPr/>
            <p:nvPr/>
          </p:nvSpPr>
          <p:spPr>
            <a:xfrm rot="10800000">
              <a:off x="228600" y="3281009"/>
              <a:ext cx="14173200" cy="74662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0"/>
            <p:cNvSpPr/>
            <p:nvPr/>
          </p:nvSpPr>
          <p:spPr>
            <a:xfrm rot="10800000">
              <a:off x="228600" y="3496381"/>
              <a:ext cx="14173200" cy="57199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0"/>
            <p:cNvSpPr/>
            <p:nvPr/>
          </p:nvSpPr>
          <p:spPr>
            <a:xfrm>
              <a:off x="228600" y="2249247"/>
              <a:ext cx="14173200" cy="12899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0"/>
            <p:cNvSpPr/>
            <p:nvPr/>
          </p:nvSpPr>
          <p:spPr>
            <a:xfrm>
              <a:off x="228600" y="2055219"/>
              <a:ext cx="14173200" cy="113467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0"/>
            <p:cNvSpPr/>
            <p:nvPr/>
          </p:nvSpPr>
          <p:spPr>
            <a:xfrm>
              <a:off x="228600" y="1865072"/>
              <a:ext cx="14173200" cy="94065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0"/>
            <p:cNvSpPr/>
            <p:nvPr/>
          </p:nvSpPr>
          <p:spPr>
            <a:xfrm>
              <a:off x="228600" y="1671044"/>
              <a:ext cx="14173200" cy="74662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0"/>
            <p:cNvSpPr/>
            <p:nvPr/>
          </p:nvSpPr>
          <p:spPr>
            <a:xfrm>
              <a:off x="228600" y="1473135"/>
              <a:ext cx="14173200" cy="57199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0"/>
            <p:cNvSpPr/>
            <p:nvPr/>
          </p:nvSpPr>
          <p:spPr>
            <a:xfrm>
              <a:off x="228600" y="1273287"/>
              <a:ext cx="14173200" cy="39736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0"/>
            <p:cNvSpPr/>
            <p:nvPr/>
          </p:nvSpPr>
          <p:spPr>
            <a:xfrm rot="10800000">
              <a:off x="228600" y="396"/>
              <a:ext cx="14173200" cy="149013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0"/>
            <p:cNvSpPr/>
            <p:nvPr/>
          </p:nvSpPr>
          <p:spPr>
            <a:xfrm rot="10800000">
              <a:off x="228600" y="210955"/>
              <a:ext cx="14173200" cy="128990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0"/>
            <p:cNvSpPr/>
            <p:nvPr/>
          </p:nvSpPr>
          <p:spPr>
            <a:xfrm rot="10800000">
              <a:off x="228600" y="420505"/>
              <a:ext cx="14173200" cy="113467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0"/>
            <p:cNvSpPr/>
            <p:nvPr/>
          </p:nvSpPr>
          <p:spPr>
            <a:xfrm rot="10800000">
              <a:off x="228600" y="630055"/>
              <a:ext cx="14173200" cy="94065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0"/>
            <p:cNvSpPr/>
            <p:nvPr/>
          </p:nvSpPr>
          <p:spPr>
            <a:xfrm rot="10800000">
              <a:off x="228600" y="843486"/>
              <a:ext cx="14173200" cy="74662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0"/>
            <p:cNvSpPr/>
            <p:nvPr/>
          </p:nvSpPr>
          <p:spPr>
            <a:xfrm rot="10800000">
              <a:off x="228600" y="1058857"/>
              <a:ext cx="14173200" cy="57199"/>
            </a:xfrm>
            <a:prstGeom prst="rect">
              <a:avLst/>
            </a:prstGeom>
            <a:solidFill>
              <a:srgbClr val="F0B8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2" name="Google Shape;622;p90"/>
          <p:cNvSpPr txBox="1">
            <a:spLocks noGrp="1"/>
          </p:cNvSpPr>
          <p:nvPr>
            <p:ph type="title"/>
          </p:nvPr>
        </p:nvSpPr>
        <p:spPr>
          <a:xfrm>
            <a:off x="1410607" y="3015207"/>
            <a:ext cx="10287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 Medium"/>
              <a:buNone/>
              <a:defRPr sz="4000" b="0" i="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246" y="3521007"/>
            <a:ext cx="894751" cy="9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1">
  <p:cSld name="Section Break Quote 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1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53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91"/>
          <p:cNvSpPr/>
          <p:nvPr/>
        </p:nvSpPr>
        <p:spPr>
          <a:xfrm rot="-8100000">
            <a:off x="588337" y="2507701"/>
            <a:ext cx="2080724" cy="2080724"/>
          </a:xfrm>
          <a:prstGeom prst="corner">
            <a:avLst>
              <a:gd name="adj1" fmla="val 20121"/>
              <a:gd name="adj2" fmla="val 2027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91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2">
  <p:cSld name="Section Break Quote 2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2"/>
          <p:cNvSpPr/>
          <p:nvPr/>
        </p:nvSpPr>
        <p:spPr>
          <a:xfrm rot="-8100000">
            <a:off x="554218" y="2507700"/>
            <a:ext cx="2080724" cy="2080724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92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p92"/>
          <p:cNvSpPr txBox="1"/>
          <p:nvPr/>
        </p:nvSpPr>
        <p:spPr>
          <a:xfrm>
            <a:off x="3487003" y="1428750"/>
            <a:ext cx="8359253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Click to edit Master title style</a:t>
            </a:r>
            <a:endParaRPr sz="3000" b="0" i="0" u="none" strike="noStrike" cap="none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2">
  <p:cSld name="Section Title Arrow 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5210735" y="989327"/>
            <a:ext cx="6022873" cy="50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40"/>
          <p:cNvGrpSpPr/>
          <p:nvPr/>
        </p:nvGrpSpPr>
        <p:grpSpPr>
          <a:xfrm>
            <a:off x="0" y="4469877"/>
            <a:ext cx="12192000" cy="2390424"/>
            <a:chOff x="-1" y="5363852"/>
            <a:chExt cx="14630400" cy="2868509"/>
          </a:xfrm>
        </p:grpSpPr>
        <p:sp>
          <p:nvSpPr>
            <p:cNvPr id="95" name="Google Shape;95;p40"/>
            <p:cNvSpPr/>
            <p:nvPr/>
          </p:nvSpPr>
          <p:spPr>
            <a:xfrm>
              <a:off x="-1" y="8191036"/>
              <a:ext cx="14630399" cy="41325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0"/>
            <p:cNvSpPr/>
            <p:nvPr/>
          </p:nvSpPr>
          <p:spPr>
            <a:xfrm>
              <a:off x="-1" y="8046649"/>
              <a:ext cx="14630399" cy="28709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0"/>
            <p:cNvSpPr/>
            <p:nvPr/>
          </p:nvSpPr>
          <p:spPr>
            <a:xfrm rot="10800000">
              <a:off x="0" y="7124924"/>
              <a:ext cx="14630399" cy="10766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0"/>
            <p:cNvSpPr/>
            <p:nvPr/>
          </p:nvSpPr>
          <p:spPr>
            <a:xfrm rot="10800000">
              <a:off x="0" y="7277050"/>
              <a:ext cx="14630399" cy="93193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0"/>
            <p:cNvSpPr/>
            <p:nvPr/>
          </p:nvSpPr>
          <p:spPr>
            <a:xfrm rot="10800000">
              <a:off x="0" y="7428446"/>
              <a:ext cx="14630399" cy="81978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0"/>
            <p:cNvSpPr/>
            <p:nvPr/>
          </p:nvSpPr>
          <p:spPr>
            <a:xfrm rot="10800000">
              <a:off x="0" y="7579843"/>
              <a:ext cx="14630399" cy="6796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0"/>
            <p:cNvSpPr/>
            <p:nvPr/>
          </p:nvSpPr>
          <p:spPr>
            <a:xfrm rot="10800000">
              <a:off x="0" y="7734043"/>
              <a:ext cx="14630399" cy="53942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0"/>
            <p:cNvSpPr/>
            <p:nvPr/>
          </p:nvSpPr>
          <p:spPr>
            <a:xfrm rot="10800000">
              <a:off x="0" y="7889646"/>
              <a:ext cx="14630399" cy="41325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0"/>
            <p:cNvSpPr/>
            <p:nvPr/>
          </p:nvSpPr>
          <p:spPr>
            <a:xfrm>
              <a:off x="-1" y="6988611"/>
              <a:ext cx="14630399" cy="93193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0"/>
            <p:cNvSpPr/>
            <p:nvPr/>
          </p:nvSpPr>
          <p:spPr>
            <a:xfrm>
              <a:off x="-1" y="6848429"/>
              <a:ext cx="14630399" cy="81978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0"/>
            <p:cNvSpPr/>
            <p:nvPr/>
          </p:nvSpPr>
          <p:spPr>
            <a:xfrm>
              <a:off x="-1" y="6711051"/>
              <a:ext cx="14630399" cy="6796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0"/>
            <p:cNvSpPr/>
            <p:nvPr/>
          </p:nvSpPr>
          <p:spPr>
            <a:xfrm>
              <a:off x="-1" y="6570869"/>
              <a:ext cx="14630399" cy="53942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/>
            <p:nvPr/>
          </p:nvSpPr>
          <p:spPr>
            <a:xfrm>
              <a:off x="-1" y="6427883"/>
              <a:ext cx="14630399" cy="41325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0"/>
            <p:cNvSpPr/>
            <p:nvPr/>
          </p:nvSpPr>
          <p:spPr>
            <a:xfrm>
              <a:off x="-1" y="6283496"/>
              <a:ext cx="14630399" cy="28709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0"/>
            <p:cNvSpPr/>
            <p:nvPr/>
          </p:nvSpPr>
          <p:spPr>
            <a:xfrm rot="10800000">
              <a:off x="0" y="5363852"/>
              <a:ext cx="14630399" cy="10766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0"/>
            <p:cNvSpPr/>
            <p:nvPr/>
          </p:nvSpPr>
          <p:spPr>
            <a:xfrm rot="10800000">
              <a:off x="0" y="5515978"/>
              <a:ext cx="14630399" cy="93193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0"/>
            <p:cNvSpPr/>
            <p:nvPr/>
          </p:nvSpPr>
          <p:spPr>
            <a:xfrm rot="10800000">
              <a:off x="0" y="5667374"/>
              <a:ext cx="14630399" cy="81978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0"/>
            <p:cNvSpPr/>
            <p:nvPr/>
          </p:nvSpPr>
          <p:spPr>
            <a:xfrm rot="10800000">
              <a:off x="0" y="5818771"/>
              <a:ext cx="14630399" cy="6796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/>
            <p:nvPr/>
          </p:nvSpPr>
          <p:spPr>
            <a:xfrm rot="10800000">
              <a:off x="0" y="5972971"/>
              <a:ext cx="14630399" cy="53942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0"/>
            <p:cNvSpPr/>
            <p:nvPr/>
          </p:nvSpPr>
          <p:spPr>
            <a:xfrm rot="10800000">
              <a:off x="0" y="6128573"/>
              <a:ext cx="14630399" cy="41325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40"/>
          <p:cNvSpPr/>
          <p:nvPr/>
        </p:nvSpPr>
        <p:spPr>
          <a:xfrm rot="-8100000">
            <a:off x="334006" y="1732887"/>
            <a:ext cx="3590223" cy="35902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3">
  <p:cSld name="Section Break Quote 3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3"/>
          <p:cNvSpPr/>
          <p:nvPr/>
        </p:nvSpPr>
        <p:spPr>
          <a:xfrm rot="-8100000">
            <a:off x="574691" y="2507700"/>
            <a:ext cx="2080724" cy="2080724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93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5" name="Google Shape;635;p93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53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4">
  <p:cSld name="Section Break Quote 4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4"/>
          <p:cNvSpPr/>
          <p:nvPr/>
        </p:nvSpPr>
        <p:spPr>
          <a:xfrm rot="-8100000">
            <a:off x="554217" y="2507700"/>
            <a:ext cx="2080724" cy="2080724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94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9" name="Google Shape;639;p94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53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5">
  <p:cSld name="Section Break Quote 5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5"/>
          <p:cNvSpPr/>
          <p:nvPr/>
        </p:nvSpPr>
        <p:spPr>
          <a:xfrm rot="-8100000">
            <a:off x="430931" y="2580389"/>
            <a:ext cx="2080724" cy="2080724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078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95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3" name="Google Shape;643;p95"/>
          <p:cNvSpPr txBox="1">
            <a:spLocks noGrp="1"/>
          </p:cNvSpPr>
          <p:nvPr>
            <p:ph type="title"/>
          </p:nvPr>
        </p:nvSpPr>
        <p:spPr>
          <a:xfrm>
            <a:off x="3487003" y="1428750"/>
            <a:ext cx="8359253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 Medium"/>
              <a:buNone/>
              <a:defRPr sz="3000" b="0" i="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1">
  <p:cSld name="Closing 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7"/>
          <p:cNvSpPr/>
          <p:nvPr/>
        </p:nvSpPr>
        <p:spPr>
          <a:xfrm>
            <a:off x="0" y="6218903"/>
            <a:ext cx="12192000" cy="6390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97"/>
          <p:cNvSpPr txBox="1"/>
          <p:nvPr/>
        </p:nvSpPr>
        <p:spPr>
          <a:xfrm>
            <a:off x="1181653" y="34234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97"/>
          <p:cNvSpPr txBox="1"/>
          <p:nvPr/>
        </p:nvSpPr>
        <p:spPr>
          <a:xfrm>
            <a:off x="3637936" y="19664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8" name="Google Shape;648;p97"/>
          <p:cNvPicPr preferRelativeResize="0"/>
          <p:nvPr/>
        </p:nvPicPr>
        <p:blipFill rotWithShape="1">
          <a:blip r:embed="rId2">
            <a:alphaModFix/>
          </a:blip>
          <a:srcRect b="30229"/>
          <a:stretch/>
        </p:blipFill>
        <p:spPr>
          <a:xfrm>
            <a:off x="1" y="984739"/>
            <a:ext cx="12191999" cy="38920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649" name="Google Shape;649;p97"/>
          <p:cNvSpPr txBox="1">
            <a:spLocks noGrp="1"/>
          </p:cNvSpPr>
          <p:nvPr>
            <p:ph type="body" idx="1"/>
          </p:nvPr>
        </p:nvSpPr>
        <p:spPr>
          <a:xfrm>
            <a:off x="6846542" y="1223878"/>
            <a:ext cx="4745790" cy="40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2167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97"/>
          <p:cNvSpPr txBox="1">
            <a:spLocks noGrp="1"/>
          </p:cNvSpPr>
          <p:nvPr>
            <p:ph type="body" idx="2"/>
          </p:nvPr>
        </p:nvSpPr>
        <p:spPr>
          <a:xfrm>
            <a:off x="6846542" y="1571954"/>
            <a:ext cx="4745790" cy="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2167" b="1" i="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97"/>
          <p:cNvSpPr txBox="1">
            <a:spLocks noGrp="1"/>
          </p:cNvSpPr>
          <p:nvPr>
            <p:ph type="body" idx="3"/>
          </p:nvPr>
        </p:nvSpPr>
        <p:spPr>
          <a:xfrm>
            <a:off x="6846542" y="2107947"/>
            <a:ext cx="4745790" cy="86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97"/>
          <p:cNvSpPr txBox="1">
            <a:spLocks noGrp="1"/>
          </p:cNvSpPr>
          <p:nvPr>
            <p:ph type="body" idx="4"/>
          </p:nvPr>
        </p:nvSpPr>
        <p:spPr>
          <a:xfrm>
            <a:off x="860924" y="5146089"/>
            <a:ext cx="10470151" cy="9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None/>
              <a:defRPr sz="1000" b="0" i="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ullets + Photo Grid ">
  <p:cSld name="Title Bullets + Photo Grid 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9"/>
          <p:cNvSpPr>
            <a:spLocks noGrp="1"/>
          </p:cNvSpPr>
          <p:nvPr>
            <p:ph type="pic" idx="2"/>
          </p:nvPr>
        </p:nvSpPr>
        <p:spPr>
          <a:xfrm>
            <a:off x="9144000" y="4338000"/>
            <a:ext cx="3048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p99"/>
          <p:cNvSpPr>
            <a:spLocks noGrp="1"/>
          </p:cNvSpPr>
          <p:nvPr>
            <p:ph type="pic" idx="3"/>
          </p:nvPr>
        </p:nvSpPr>
        <p:spPr>
          <a:xfrm>
            <a:off x="6096000" y="4338000"/>
            <a:ext cx="2996436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99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5441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Arial"/>
              <a:buNone/>
              <a:defRPr sz="25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9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8" name="Google Shape;658;p99"/>
          <p:cNvSpPr txBox="1">
            <a:spLocks noGrp="1"/>
          </p:cNvSpPr>
          <p:nvPr>
            <p:ph type="body" idx="1"/>
          </p:nvPr>
        </p:nvSpPr>
        <p:spPr>
          <a:xfrm>
            <a:off x="603250" y="1397000"/>
            <a:ext cx="4309682" cy="353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/>
            </a:lvl4pPr>
            <a:lvl5pPr marL="2286000" lvl="4" indent="-3175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99"/>
          <p:cNvSpPr>
            <a:spLocks noGrp="1"/>
          </p:cNvSpPr>
          <p:nvPr>
            <p:ph type="pic" idx="4"/>
          </p:nvPr>
        </p:nvSpPr>
        <p:spPr>
          <a:xfrm>
            <a:off x="6096000" y="1"/>
            <a:ext cx="6096000" cy="1764632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99"/>
          <p:cNvSpPr>
            <a:spLocks noGrp="1"/>
          </p:cNvSpPr>
          <p:nvPr>
            <p:ph type="pic" idx="5"/>
          </p:nvPr>
        </p:nvSpPr>
        <p:spPr>
          <a:xfrm>
            <a:off x="9144000" y="1830703"/>
            <a:ext cx="3048000" cy="2465298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99"/>
          <p:cNvSpPr>
            <a:spLocks noGrp="1"/>
          </p:cNvSpPr>
          <p:nvPr>
            <p:ph type="pic" idx="6"/>
          </p:nvPr>
        </p:nvSpPr>
        <p:spPr>
          <a:xfrm>
            <a:off x="6096000" y="1830703"/>
            <a:ext cx="2996436" cy="246529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62" name="Google Shape;662;p99"/>
          <p:cNvCxnSpPr/>
          <p:nvPr/>
        </p:nvCxnSpPr>
        <p:spPr>
          <a:xfrm>
            <a:off x="445975" y="857250"/>
            <a:ext cx="5427775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0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6" name="Google Shape;666;p10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10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8" name="Google Shape;668;p10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10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0" name="Google Shape;670;p10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1" name="Google Shape;671;p100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lumns w/arrow 2">
  <p:cSld name="3_Two Columns w/arrow 2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f31fb77f8f_0_1330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9" name="Google Shape;679;gf31fb77f8f_0_1330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0" name="Google Shape;680;gf31fb77f8f_0_1330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81" name="Google Shape;681;gf31fb77f8f_0_1330"/>
          <p:cNvGrpSpPr/>
          <p:nvPr/>
        </p:nvGrpSpPr>
        <p:grpSpPr>
          <a:xfrm>
            <a:off x="481835" y="896730"/>
            <a:ext cx="430723" cy="760924"/>
            <a:chOff x="5962290" y="432750"/>
            <a:chExt cx="1057508" cy="1754493"/>
          </a:xfrm>
        </p:grpSpPr>
        <p:sp>
          <p:nvSpPr>
            <p:cNvPr id="682" name="Google Shape;682;gf31fb77f8f_0_1330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f31fb77f8f_0_1330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gf31fb77f8f_0_1330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itle 4">
  <p:cSld name="Standard Title 4">
    <p:bg>
      <p:bgPr>
        <a:solidFill>
          <a:schemeClr val="accent2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gf31fb77f8f_0_1204"/>
          <p:cNvGrpSpPr/>
          <p:nvPr/>
        </p:nvGrpSpPr>
        <p:grpSpPr>
          <a:xfrm>
            <a:off x="0" y="242"/>
            <a:ext cx="12191513" cy="4198613"/>
            <a:chOff x="-2" y="290"/>
            <a:chExt cx="14630401" cy="5038537"/>
          </a:xfrm>
        </p:grpSpPr>
        <p:sp>
          <p:nvSpPr>
            <p:cNvPr id="687" name="Google Shape;687;gf31fb77f8f_0_1204"/>
            <p:cNvSpPr/>
            <p:nvPr/>
          </p:nvSpPr>
          <p:spPr>
            <a:xfrm>
              <a:off x="-1" y="4889427"/>
              <a:ext cx="14630400" cy="1494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f31fb77f8f_0_1204"/>
            <p:cNvSpPr/>
            <p:nvPr/>
          </p:nvSpPr>
          <p:spPr>
            <a:xfrm>
              <a:off x="-1" y="4698530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f31fb77f8f_0_1204"/>
            <p:cNvSpPr/>
            <p:nvPr/>
          </p:nvSpPr>
          <p:spPr>
            <a:xfrm>
              <a:off x="-1" y="4504136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f31fb77f8f_0_1204"/>
            <p:cNvSpPr/>
            <p:nvPr/>
          </p:nvSpPr>
          <p:spPr>
            <a:xfrm>
              <a:off x="-1" y="4313627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f31fb77f8f_0_1204"/>
            <p:cNvSpPr/>
            <p:nvPr/>
          </p:nvSpPr>
          <p:spPr>
            <a:xfrm>
              <a:off x="-1" y="4119233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f31fb77f8f_0_1204"/>
            <p:cNvSpPr/>
            <p:nvPr/>
          </p:nvSpPr>
          <p:spPr>
            <a:xfrm>
              <a:off x="-1" y="3920949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f31fb77f8f_0_1204"/>
            <p:cNvSpPr/>
            <p:nvPr/>
          </p:nvSpPr>
          <p:spPr>
            <a:xfrm>
              <a:off x="-1" y="3720723"/>
              <a:ext cx="14630400" cy="399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f31fb77f8f_0_1204"/>
            <p:cNvSpPr/>
            <p:nvPr/>
          </p:nvSpPr>
          <p:spPr>
            <a:xfrm rot="10800000">
              <a:off x="-2" y="2442430"/>
              <a:ext cx="14630400" cy="1494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f31fb77f8f_0_1204"/>
            <p:cNvSpPr/>
            <p:nvPr/>
          </p:nvSpPr>
          <p:spPr>
            <a:xfrm rot="10800000">
              <a:off x="-2" y="2653427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f31fb77f8f_0_1204"/>
            <p:cNvSpPr/>
            <p:nvPr/>
          </p:nvSpPr>
          <p:spPr>
            <a:xfrm rot="10800000">
              <a:off x="-2" y="2863421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f31fb77f8f_0_1204"/>
            <p:cNvSpPr/>
            <p:nvPr/>
          </p:nvSpPr>
          <p:spPr>
            <a:xfrm rot="10800000">
              <a:off x="-2" y="3073429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f31fb77f8f_0_1204"/>
            <p:cNvSpPr/>
            <p:nvPr/>
          </p:nvSpPr>
          <p:spPr>
            <a:xfrm rot="10800000">
              <a:off x="-2" y="3287323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f31fb77f8f_0_1204"/>
            <p:cNvSpPr/>
            <p:nvPr/>
          </p:nvSpPr>
          <p:spPr>
            <a:xfrm rot="10800000">
              <a:off x="-2" y="3503007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f31fb77f8f_0_1204"/>
            <p:cNvSpPr/>
            <p:nvPr/>
          </p:nvSpPr>
          <p:spPr>
            <a:xfrm>
              <a:off x="-1" y="2253505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f31fb77f8f_0_1204"/>
            <p:cNvSpPr/>
            <p:nvPr/>
          </p:nvSpPr>
          <p:spPr>
            <a:xfrm>
              <a:off x="-1" y="2059109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f31fb77f8f_0_1204"/>
            <p:cNvSpPr/>
            <p:nvPr/>
          </p:nvSpPr>
          <p:spPr>
            <a:xfrm>
              <a:off x="-1" y="1868602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f31fb77f8f_0_1204"/>
            <p:cNvSpPr/>
            <p:nvPr/>
          </p:nvSpPr>
          <p:spPr>
            <a:xfrm>
              <a:off x="-1" y="1674207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f31fb77f8f_0_1204"/>
            <p:cNvSpPr/>
            <p:nvPr/>
          </p:nvSpPr>
          <p:spPr>
            <a:xfrm>
              <a:off x="-1" y="1475923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f31fb77f8f_0_1204"/>
            <p:cNvSpPr/>
            <p:nvPr/>
          </p:nvSpPr>
          <p:spPr>
            <a:xfrm>
              <a:off x="-1" y="1275696"/>
              <a:ext cx="14630400" cy="399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f31fb77f8f_0_1204"/>
            <p:cNvSpPr/>
            <p:nvPr/>
          </p:nvSpPr>
          <p:spPr>
            <a:xfrm rot="10800000">
              <a:off x="-2" y="290"/>
              <a:ext cx="14630400" cy="1494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f31fb77f8f_0_1204"/>
            <p:cNvSpPr/>
            <p:nvPr/>
          </p:nvSpPr>
          <p:spPr>
            <a:xfrm rot="10800000">
              <a:off x="-2" y="211287"/>
              <a:ext cx="14630400" cy="129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f31fb77f8f_0_1204"/>
            <p:cNvSpPr/>
            <p:nvPr/>
          </p:nvSpPr>
          <p:spPr>
            <a:xfrm rot="10800000">
              <a:off x="-2" y="421282"/>
              <a:ext cx="14630400" cy="113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f31fb77f8f_0_1204"/>
            <p:cNvSpPr/>
            <p:nvPr/>
          </p:nvSpPr>
          <p:spPr>
            <a:xfrm rot="10800000">
              <a:off x="-2" y="631289"/>
              <a:ext cx="14630400" cy="942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f31fb77f8f_0_1204"/>
            <p:cNvSpPr/>
            <p:nvPr/>
          </p:nvSpPr>
          <p:spPr>
            <a:xfrm rot="10800000">
              <a:off x="-2" y="845185"/>
              <a:ext cx="14630400" cy="747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f31fb77f8f_0_1204"/>
            <p:cNvSpPr/>
            <p:nvPr/>
          </p:nvSpPr>
          <p:spPr>
            <a:xfrm rot="10800000">
              <a:off x="-2" y="1060867"/>
              <a:ext cx="14630400" cy="57300"/>
            </a:xfrm>
            <a:prstGeom prst="rect">
              <a:avLst/>
            </a:prstGeom>
            <a:solidFill>
              <a:srgbClr val="FF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12" name="Google Shape;712;gf31fb77f8f_0_1204"/>
          <p:cNvCxnSpPr/>
          <p:nvPr/>
        </p:nvCxnSpPr>
        <p:spPr>
          <a:xfrm>
            <a:off x="476250" y="5462828"/>
            <a:ext cx="1123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3" name="Google Shape;713;gf31fb77f8f_0_1204"/>
          <p:cNvSpPr/>
          <p:nvPr/>
        </p:nvSpPr>
        <p:spPr>
          <a:xfrm>
            <a:off x="0" y="6204000"/>
            <a:ext cx="1158000" cy="6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f31fb77f8f_0_1204"/>
          <p:cNvSpPr txBox="1">
            <a:spLocks noGrp="1"/>
          </p:cNvSpPr>
          <p:nvPr>
            <p:ph type="body" idx="1"/>
          </p:nvPr>
        </p:nvSpPr>
        <p:spPr>
          <a:xfrm>
            <a:off x="1601968" y="4326641"/>
            <a:ext cx="81312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DM Sans"/>
              <a:buNone/>
              <a:defRPr sz="3200" b="1" i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gf31fb77f8f_0_1204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DM Sans Medium"/>
              <a:buNone/>
              <a:defRPr sz="4000" b="1" i="0" strike="noStrike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gf31fb77f8f_0_1204"/>
          <p:cNvSpPr txBox="1">
            <a:spLocks noGrp="1"/>
          </p:cNvSpPr>
          <p:nvPr>
            <p:ph type="body" idx="3"/>
          </p:nvPr>
        </p:nvSpPr>
        <p:spPr>
          <a:xfrm>
            <a:off x="6010011" y="5902549"/>
            <a:ext cx="38961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7"/>
              <a:buFont typeface="DM Sans Medium"/>
              <a:buNone/>
              <a:defRPr sz="1667" b="0" i="0">
                <a:solidFill>
                  <a:schemeClr val="accent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D8D8D8"/>
              </a:buClr>
              <a:buSzPts val="1167"/>
              <a:buFont typeface="Arial"/>
              <a:buNone/>
              <a:defRPr sz="1167">
                <a:solidFill>
                  <a:srgbClr val="D8D8D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gf31fb77f8f_0_1204"/>
          <p:cNvSpPr txBox="1">
            <a:spLocks noGrp="1"/>
          </p:cNvSpPr>
          <p:nvPr>
            <p:ph type="body" idx="4"/>
          </p:nvPr>
        </p:nvSpPr>
        <p:spPr>
          <a:xfrm>
            <a:off x="10097332" y="5660657"/>
            <a:ext cx="18537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8" name="Google Shape;718;gf31fb77f8f_0_1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21" y="4643413"/>
            <a:ext cx="1157999" cy="102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gf31fb77f8f_0_1204" descr="A picture containing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92" t="64003" r="4836" b="4742"/>
          <a:stretch/>
        </p:blipFill>
        <p:spPr>
          <a:xfrm>
            <a:off x="10521250" y="6310107"/>
            <a:ext cx="1429793" cy="25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31fb77f8f_0_1269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gf31fb77f8f_0_126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3" name="Google Shape;723;gf31fb77f8f_0_1269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ient Stories 1">
  <p:cSld name="1_Client Stories 1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f31fb77f8f_0_127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DA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f31fb77f8f_0_1273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gf31fb77f8f_0_1273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gf31fb77f8f_0_1273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f31fb77f8f_0_1273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30" name="Google Shape;730;gf31fb77f8f_0_1273" descr="A red and white sign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9806" y="6475234"/>
            <a:ext cx="1231557" cy="22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Breaker Photo 1">
  <p:cSld name="1_Content Breaker Photo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6"/>
          <p:cNvSpPr txBox="1">
            <a:spLocks noGrp="1"/>
          </p:cNvSpPr>
          <p:nvPr>
            <p:ph type="title"/>
          </p:nvPr>
        </p:nvSpPr>
        <p:spPr>
          <a:xfrm>
            <a:off x="1210914" y="414085"/>
            <a:ext cx="10466890" cy="93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DM Sans Medium"/>
              <a:buNone/>
              <a:defRPr sz="5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6"/>
          <p:cNvSpPr txBox="1">
            <a:spLocks noGrp="1"/>
          </p:cNvSpPr>
          <p:nvPr>
            <p:ph type="body" idx="1"/>
          </p:nvPr>
        </p:nvSpPr>
        <p:spPr>
          <a:xfrm>
            <a:off x="264231" y="1498315"/>
            <a:ext cx="11231829" cy="509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9" name="Google Shape;119;p96"/>
          <p:cNvCxnSpPr/>
          <p:nvPr/>
        </p:nvCxnSpPr>
        <p:spPr>
          <a:xfrm>
            <a:off x="485592" y="1449133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0" name="Google Shape;120;p96"/>
          <p:cNvGrpSpPr/>
          <p:nvPr/>
        </p:nvGrpSpPr>
        <p:grpSpPr>
          <a:xfrm rot="10800000">
            <a:off x="615831" y="672630"/>
            <a:ext cx="566921" cy="575154"/>
            <a:chOff x="7550590" y="4020844"/>
            <a:chExt cx="1729212" cy="1754327"/>
          </a:xfrm>
        </p:grpSpPr>
        <p:sp>
          <p:nvSpPr>
            <p:cNvPr id="121" name="Google Shape;121;p96"/>
            <p:cNvSpPr/>
            <p:nvPr/>
          </p:nvSpPr>
          <p:spPr>
            <a:xfrm>
              <a:off x="7894622" y="4772476"/>
              <a:ext cx="1385180" cy="25219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6"/>
            <p:cNvSpPr/>
            <p:nvPr/>
          </p:nvSpPr>
          <p:spPr>
            <a:xfrm rot="-2700000">
              <a:off x="7468680" y="4418987"/>
              <a:ext cx="1230581" cy="25219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6"/>
            <p:cNvSpPr/>
            <p:nvPr/>
          </p:nvSpPr>
          <p:spPr>
            <a:xfrm rot="2700000">
              <a:off x="7459541" y="5124832"/>
              <a:ext cx="1230581" cy="25219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96"/>
          <p:cNvSpPr>
            <a:spLocks noGrp="1"/>
          </p:cNvSpPr>
          <p:nvPr>
            <p:ph type="pic" idx="2"/>
          </p:nvPr>
        </p:nvSpPr>
        <p:spPr>
          <a:xfrm>
            <a:off x="6205414" y="3649785"/>
            <a:ext cx="5986585" cy="320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31fb77f8f_0_1310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1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gf31fb77f8f_0_1310"/>
          <p:cNvSpPr txBox="1">
            <a:spLocks noGrp="1"/>
          </p:cNvSpPr>
          <p:nvPr>
            <p:ph type="body" idx="1"/>
          </p:nvPr>
        </p:nvSpPr>
        <p:spPr>
          <a:xfrm>
            <a:off x="603250" y="1101969"/>
            <a:ext cx="10699800" cy="4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gf31fb77f8f_0_13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5" name="Google Shape;735;gf31fb77f8f_0_13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6" name="Google Shape;736;gf31fb77f8f_0_1310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2">
  <p:cSld name="Title Text Large Arrow 2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f31fb77f8f_0_1322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3600"/>
              <a:buFont typeface="DM Sans Medium"/>
              <a:buNone/>
              <a:defRPr sz="3600">
                <a:solidFill>
                  <a:srgbClr val="0785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gf31fb77f8f_0_1322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0" name="Google Shape;740;gf31fb77f8f_0_1322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41" name="Google Shape;741;gf31fb77f8f_0_1322"/>
          <p:cNvGrpSpPr/>
          <p:nvPr/>
        </p:nvGrpSpPr>
        <p:grpSpPr>
          <a:xfrm rot="10800000">
            <a:off x="9578979" y="1351659"/>
            <a:ext cx="2060976" cy="3419331"/>
            <a:chOff x="5962290" y="432750"/>
            <a:chExt cx="1057508" cy="1754493"/>
          </a:xfrm>
        </p:grpSpPr>
        <p:sp>
          <p:nvSpPr>
            <p:cNvPr id="742" name="Google Shape;742;gf31fb77f8f_0_1322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078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f31fb77f8f_0_1322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078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gf31fb77f8f_0_1322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rrow 2">
  <p:cSld name="Section Title Arrow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f31fb77f8f_0_13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f31fb77f8f_0_1338"/>
          <p:cNvSpPr txBox="1">
            <a:spLocks noGrp="1"/>
          </p:cNvSpPr>
          <p:nvPr>
            <p:ph type="title"/>
          </p:nvPr>
        </p:nvSpPr>
        <p:spPr>
          <a:xfrm>
            <a:off x="5019675" y="3429000"/>
            <a:ext cx="62139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279"/>
              </a:buClr>
              <a:buSzPts val="2800"/>
              <a:buFont typeface="DM Sans Medium"/>
              <a:buNone/>
              <a:defRPr sz="2800" b="0" i="0">
                <a:solidFill>
                  <a:srgbClr val="03427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8" name="Google Shape;748;gf31fb77f8f_0_1338"/>
          <p:cNvGrpSpPr/>
          <p:nvPr/>
        </p:nvGrpSpPr>
        <p:grpSpPr>
          <a:xfrm>
            <a:off x="0" y="4469665"/>
            <a:ext cx="12191513" cy="2390424"/>
            <a:chOff x="-2" y="5363812"/>
            <a:chExt cx="14630401" cy="2868624"/>
          </a:xfrm>
        </p:grpSpPr>
        <p:sp>
          <p:nvSpPr>
            <p:cNvPr id="749" name="Google Shape;749;gf31fb77f8f_0_1338"/>
            <p:cNvSpPr/>
            <p:nvPr/>
          </p:nvSpPr>
          <p:spPr>
            <a:xfrm>
              <a:off x="-1" y="8191036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gf31fb77f8f_0_1338"/>
            <p:cNvSpPr/>
            <p:nvPr/>
          </p:nvSpPr>
          <p:spPr>
            <a:xfrm>
              <a:off x="-1" y="8046649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gf31fb77f8f_0_1338"/>
            <p:cNvSpPr/>
            <p:nvPr/>
          </p:nvSpPr>
          <p:spPr>
            <a:xfrm rot="10800000">
              <a:off x="-2" y="7124884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f31fb77f8f_0_1338"/>
            <p:cNvSpPr/>
            <p:nvPr/>
          </p:nvSpPr>
          <p:spPr>
            <a:xfrm rot="10800000">
              <a:off x="-2" y="7276943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f31fb77f8f_0_1338"/>
            <p:cNvSpPr/>
            <p:nvPr/>
          </p:nvSpPr>
          <p:spPr>
            <a:xfrm rot="10800000">
              <a:off x="-2" y="7428524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f31fb77f8f_0_1338"/>
            <p:cNvSpPr/>
            <p:nvPr/>
          </p:nvSpPr>
          <p:spPr>
            <a:xfrm rot="10800000">
              <a:off x="-2" y="7579703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f31fb77f8f_0_1338"/>
            <p:cNvSpPr/>
            <p:nvPr/>
          </p:nvSpPr>
          <p:spPr>
            <a:xfrm rot="10800000">
              <a:off x="-2" y="7733985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f31fb77f8f_0_1338"/>
            <p:cNvSpPr/>
            <p:nvPr/>
          </p:nvSpPr>
          <p:spPr>
            <a:xfrm rot="10800000">
              <a:off x="-2" y="7889571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f31fb77f8f_0_1338"/>
            <p:cNvSpPr/>
            <p:nvPr/>
          </p:nvSpPr>
          <p:spPr>
            <a:xfrm>
              <a:off x="-1" y="698861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f31fb77f8f_0_1338"/>
            <p:cNvSpPr/>
            <p:nvPr/>
          </p:nvSpPr>
          <p:spPr>
            <a:xfrm>
              <a:off x="-1" y="6848429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f31fb77f8f_0_1338"/>
            <p:cNvSpPr/>
            <p:nvPr/>
          </p:nvSpPr>
          <p:spPr>
            <a:xfrm>
              <a:off x="-1" y="671105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f31fb77f8f_0_1338"/>
            <p:cNvSpPr/>
            <p:nvPr/>
          </p:nvSpPr>
          <p:spPr>
            <a:xfrm>
              <a:off x="-1" y="6570869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f31fb77f8f_0_1338"/>
            <p:cNvSpPr/>
            <p:nvPr/>
          </p:nvSpPr>
          <p:spPr>
            <a:xfrm>
              <a:off x="-1" y="6427883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f31fb77f8f_0_1338"/>
            <p:cNvSpPr/>
            <p:nvPr/>
          </p:nvSpPr>
          <p:spPr>
            <a:xfrm>
              <a:off x="-1" y="6283496"/>
              <a:ext cx="14630400" cy="288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f31fb77f8f_0_1338"/>
            <p:cNvSpPr/>
            <p:nvPr/>
          </p:nvSpPr>
          <p:spPr>
            <a:xfrm rot="10800000">
              <a:off x="-2" y="5363812"/>
              <a:ext cx="14630400" cy="1077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f31fb77f8f_0_1338"/>
            <p:cNvSpPr/>
            <p:nvPr/>
          </p:nvSpPr>
          <p:spPr>
            <a:xfrm rot="10800000">
              <a:off x="-2" y="5515871"/>
              <a:ext cx="14630400" cy="933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f31fb77f8f_0_1338"/>
            <p:cNvSpPr/>
            <p:nvPr/>
          </p:nvSpPr>
          <p:spPr>
            <a:xfrm rot="10800000">
              <a:off x="-2" y="5667452"/>
              <a:ext cx="14630400" cy="819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f31fb77f8f_0_1338"/>
            <p:cNvSpPr/>
            <p:nvPr/>
          </p:nvSpPr>
          <p:spPr>
            <a:xfrm rot="10800000">
              <a:off x="-2" y="5818631"/>
              <a:ext cx="14630400" cy="681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f31fb77f8f_0_1338"/>
            <p:cNvSpPr/>
            <p:nvPr/>
          </p:nvSpPr>
          <p:spPr>
            <a:xfrm rot="10800000">
              <a:off x="-2" y="5972913"/>
              <a:ext cx="14630400" cy="540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f31fb77f8f_0_1338"/>
            <p:cNvSpPr/>
            <p:nvPr/>
          </p:nvSpPr>
          <p:spPr>
            <a:xfrm rot="10800000">
              <a:off x="-2" y="6128498"/>
              <a:ext cx="14630400" cy="41400"/>
            </a:xfrm>
            <a:prstGeom prst="rect">
              <a:avLst/>
            </a:prstGeom>
            <a:solidFill>
              <a:srgbClr val="0073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gf31fb77f8f_0_1338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BCB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/arrow">
  <p:cSld name="Two Columns w/arrow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f31fb77f8f_0_1363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gf31fb77f8f_0_1363"/>
          <p:cNvSpPr txBox="1">
            <a:spLocks noGrp="1"/>
          </p:cNvSpPr>
          <p:nvPr>
            <p:ph type="sldNum" idx="12"/>
          </p:nvPr>
        </p:nvSpPr>
        <p:spPr>
          <a:xfrm>
            <a:off x="8508214" y="6397625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3" name="Google Shape;773;gf31fb77f8f_0_1363"/>
          <p:cNvSpPr txBox="1">
            <a:spLocks noGrp="1"/>
          </p:cNvSpPr>
          <p:nvPr>
            <p:ph type="body" idx="1"/>
          </p:nvPr>
        </p:nvSpPr>
        <p:spPr>
          <a:xfrm>
            <a:off x="1719385" y="1187939"/>
            <a:ext cx="94473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4" name="Google Shape;774;gf31fb77f8f_0_1363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75" name="Google Shape;775;gf31fb77f8f_0_1363"/>
          <p:cNvGrpSpPr/>
          <p:nvPr/>
        </p:nvGrpSpPr>
        <p:grpSpPr>
          <a:xfrm>
            <a:off x="672260" y="1400914"/>
            <a:ext cx="881327" cy="1462194"/>
            <a:chOff x="5962290" y="432750"/>
            <a:chExt cx="1057508" cy="1754493"/>
          </a:xfrm>
        </p:grpSpPr>
        <p:sp>
          <p:nvSpPr>
            <p:cNvPr id="776" name="Google Shape;776;gf31fb77f8f_0_1363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f31fb77f8f_0_1363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/arrow 2">
  <p:cSld name="Two Columns w/arrow 2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f31fb77f8f_0_137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0" name="Google Shape;780;gf31fb77f8f_0_1371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1" name="Google Shape;781;gf31fb77f8f_0_1371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82" name="Google Shape;782;gf31fb77f8f_0_1371"/>
          <p:cNvGrpSpPr/>
          <p:nvPr/>
        </p:nvGrpSpPr>
        <p:grpSpPr>
          <a:xfrm>
            <a:off x="481835" y="896730"/>
            <a:ext cx="430723" cy="760924"/>
            <a:chOff x="5962290" y="432750"/>
            <a:chExt cx="1057508" cy="1754493"/>
          </a:xfrm>
        </p:grpSpPr>
        <p:sp>
          <p:nvSpPr>
            <p:cNvPr id="783" name="Google Shape;783;gf31fb77f8f_0_1371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5C5F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f31fb77f8f_0_1371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5C5F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5" name="Google Shape;785;gf31fb77f8f_0_1371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Text Large Arrow 2">
  <p:cSld name="2_Title Text Large Arrow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f31fb77f8f_0_1379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3600"/>
              <a:buFont typeface="DM Sans Medium"/>
              <a:buNone/>
              <a:defRPr sz="3600">
                <a:solidFill>
                  <a:srgbClr val="0563B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gf31fb77f8f_0_1379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9" name="Google Shape;789;gf31fb77f8f_0_1379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90" name="Google Shape;790;gf31fb77f8f_0_1379"/>
          <p:cNvGrpSpPr/>
          <p:nvPr/>
        </p:nvGrpSpPr>
        <p:grpSpPr>
          <a:xfrm rot="10800000">
            <a:off x="9578979" y="1351659"/>
            <a:ext cx="2060976" cy="3419331"/>
            <a:chOff x="5962290" y="432750"/>
            <a:chExt cx="1057508" cy="1754493"/>
          </a:xfrm>
        </p:grpSpPr>
        <p:sp>
          <p:nvSpPr>
            <p:cNvPr id="791" name="Google Shape;791;gf31fb77f8f_0_1379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0563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f31fb77f8f_0_1379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0563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gf31fb77f8f_0_1379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lient Stories 1">
  <p:cSld name="2_Client Stories 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f31fb77f8f_0_139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CCC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f31fb77f8f_0_1395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gf31fb77f8f_0_1395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8" name="Google Shape;798;gf31fb77f8f_0_1395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f31fb77f8f_0_1395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7">
  <p:cSld name="1_Section Title Arrow 7">
    <p:bg>
      <p:bgPr>
        <a:solidFill>
          <a:srgbClr val="BFBFBF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f31fb77f8f_0_14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f31fb77f8f_0_1401"/>
          <p:cNvSpPr txBox="1">
            <a:spLocks noGrp="1"/>
          </p:cNvSpPr>
          <p:nvPr>
            <p:ph type="title"/>
          </p:nvPr>
        </p:nvSpPr>
        <p:spPr>
          <a:xfrm>
            <a:off x="5212079" y="3429000"/>
            <a:ext cx="66084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3000"/>
              <a:buFont typeface="DM Sans Medium"/>
              <a:buNone/>
              <a:defRPr sz="3000" b="0" i="0">
                <a:solidFill>
                  <a:srgbClr val="3F4042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gf31fb77f8f_0_1401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804" name="Google Shape;804;gf31fb77f8f_0_1401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f31fb77f8f_0_1401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f31fb77f8f_0_1401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f31fb77f8f_0_1401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f31fb77f8f_0_1401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f31fb77f8f_0_1401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f31fb77f8f_0_1401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f31fb77f8f_0_1401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f31fb77f8f_0_1401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f31fb77f8f_0_1401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f31fb77f8f_0_1401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f31fb77f8f_0_1401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f31fb77f8f_0_1401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f31fb77f8f_0_1401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f31fb77f8f_0_1401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f31fb77f8f_0_1401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f31fb77f8f_0_1401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f31fb77f8f_0_1401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f31fb77f8f_0_1401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f31fb77f8f_0_1401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f31fb77f8f_0_1401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f31fb77f8f_0_1401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f31fb77f8f_0_1401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f31fb77f8f_0_1401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f31fb77f8f_0_1401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chemeClr val="dk2">
                <a:alpha val="4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9" name="Google Shape;829;gf31fb77f8f_0_1401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D6D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1">
  <p:cSld name="Title Text Large Arrow 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f31fb77f8f_0_1431"/>
          <p:cNvSpPr txBox="1">
            <a:spLocks noGrp="1"/>
          </p:cNvSpPr>
          <p:nvPr>
            <p:ph type="title"/>
          </p:nvPr>
        </p:nvSpPr>
        <p:spPr>
          <a:xfrm>
            <a:off x="5449957" y="712305"/>
            <a:ext cx="57105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BEC0"/>
              </a:buClr>
              <a:buSzPts val="4000"/>
              <a:buFont typeface="DM Sans Medium"/>
              <a:buNone/>
              <a:defRPr sz="4000" b="1">
                <a:solidFill>
                  <a:srgbClr val="BCBE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gf31fb77f8f_0_143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Google Shape;833;gf31fb77f8f_0_1431"/>
          <p:cNvSpPr txBox="1">
            <a:spLocks noGrp="1"/>
          </p:cNvSpPr>
          <p:nvPr>
            <p:ph type="body" idx="1"/>
          </p:nvPr>
        </p:nvSpPr>
        <p:spPr>
          <a:xfrm>
            <a:off x="5449957" y="1573696"/>
            <a:ext cx="5710500" cy="4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34" name="Google Shape;834;gf31fb77f8f_0_1431"/>
          <p:cNvGrpSpPr/>
          <p:nvPr/>
        </p:nvGrpSpPr>
        <p:grpSpPr>
          <a:xfrm>
            <a:off x="2917986" y="1674253"/>
            <a:ext cx="2060976" cy="3419331"/>
            <a:chOff x="5962290" y="432750"/>
            <a:chExt cx="1057508" cy="1754493"/>
          </a:xfrm>
        </p:grpSpPr>
        <p:sp>
          <p:nvSpPr>
            <p:cNvPr id="835" name="Google Shape;835;gf31fb77f8f_0_1431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f31fb77f8f_0_1431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7" name="Google Shape;837;gf31fb77f8f_0_1431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Quote 2">
  <p:cSld name="Section Break Quote 2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f31fb77f8f_0_1439"/>
          <p:cNvSpPr/>
          <p:nvPr/>
        </p:nvSpPr>
        <p:spPr>
          <a:xfrm rot="-8100000">
            <a:off x="554284" y="2507860"/>
            <a:ext cx="2080591" cy="2080591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f31fb77f8f_0_1439"/>
          <p:cNvSpPr txBox="1">
            <a:spLocks noGrp="1"/>
          </p:cNvSpPr>
          <p:nvPr>
            <p:ph type="sldNum" idx="12"/>
          </p:nvPr>
        </p:nvSpPr>
        <p:spPr>
          <a:xfrm>
            <a:off x="9526815" y="6349494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lumns w/arrow 2">
  <p:cSld name="2_Two Columns w/arrow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0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70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468" cy="525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8" name="Google Shape;128;p70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9" name="Google Shape;129;p70"/>
          <p:cNvGrpSpPr/>
          <p:nvPr/>
        </p:nvGrpSpPr>
        <p:grpSpPr>
          <a:xfrm>
            <a:off x="481582" y="896740"/>
            <a:ext cx="430723" cy="760860"/>
            <a:chOff x="5962307" y="432768"/>
            <a:chExt cx="1057621" cy="1754327"/>
          </a:xfrm>
        </p:grpSpPr>
        <p:sp>
          <p:nvSpPr>
            <p:cNvPr id="130" name="Google Shape;130;p70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0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70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Arrow 3">
  <p:cSld name="1_Section Title Arrow 3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f31fb77f8f_0_14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f31fb77f8f_0_1442"/>
          <p:cNvSpPr txBox="1">
            <a:spLocks noGrp="1"/>
          </p:cNvSpPr>
          <p:nvPr>
            <p:ph type="title"/>
          </p:nvPr>
        </p:nvSpPr>
        <p:spPr>
          <a:xfrm>
            <a:off x="5019675" y="3429000"/>
            <a:ext cx="67437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3000"/>
              <a:buFont typeface="DM Sans Medium"/>
              <a:buNone/>
              <a:defRPr sz="3000" b="0" i="0">
                <a:solidFill>
                  <a:srgbClr val="30303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4" name="Google Shape;844;gf31fb77f8f_0_1442"/>
          <p:cNvGrpSpPr/>
          <p:nvPr/>
        </p:nvGrpSpPr>
        <p:grpSpPr>
          <a:xfrm>
            <a:off x="-3" y="4477885"/>
            <a:ext cx="12191787" cy="2367643"/>
            <a:chOff x="228600" y="309"/>
            <a:chExt cx="14173200" cy="5028978"/>
          </a:xfrm>
        </p:grpSpPr>
        <p:sp>
          <p:nvSpPr>
            <p:cNvPr id="845" name="Google Shape;845;gf31fb77f8f_0_1442"/>
            <p:cNvSpPr/>
            <p:nvPr/>
          </p:nvSpPr>
          <p:spPr>
            <a:xfrm>
              <a:off x="228600" y="4880187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f31fb77f8f_0_1442"/>
            <p:cNvSpPr/>
            <p:nvPr/>
          </p:nvSpPr>
          <p:spPr>
            <a:xfrm>
              <a:off x="228600" y="4689651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f31fb77f8f_0_1442"/>
            <p:cNvSpPr/>
            <p:nvPr/>
          </p:nvSpPr>
          <p:spPr>
            <a:xfrm>
              <a:off x="228600" y="4495624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f31fb77f8f_0_1442"/>
            <p:cNvSpPr/>
            <p:nvPr/>
          </p:nvSpPr>
          <p:spPr>
            <a:xfrm>
              <a:off x="228600" y="4305476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f31fb77f8f_0_1442"/>
            <p:cNvSpPr/>
            <p:nvPr/>
          </p:nvSpPr>
          <p:spPr>
            <a:xfrm>
              <a:off x="228600" y="4111449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f31fb77f8f_0_1442"/>
            <p:cNvSpPr/>
            <p:nvPr/>
          </p:nvSpPr>
          <p:spPr>
            <a:xfrm>
              <a:off x="228600" y="391354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f31fb77f8f_0_1442"/>
            <p:cNvSpPr/>
            <p:nvPr/>
          </p:nvSpPr>
          <p:spPr>
            <a:xfrm>
              <a:off x="228600" y="3713692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f31fb77f8f_0_1442"/>
            <p:cNvSpPr/>
            <p:nvPr/>
          </p:nvSpPr>
          <p:spPr>
            <a:xfrm rot="10800000">
              <a:off x="228600" y="2437833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f31fb77f8f_0_1442"/>
            <p:cNvSpPr/>
            <p:nvPr/>
          </p:nvSpPr>
          <p:spPr>
            <a:xfrm rot="10800000">
              <a:off x="228600" y="2648469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f31fb77f8f_0_1442"/>
            <p:cNvSpPr/>
            <p:nvPr/>
          </p:nvSpPr>
          <p:spPr>
            <a:xfrm rot="10800000">
              <a:off x="228600" y="2858096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f31fb77f8f_0_1442"/>
            <p:cNvSpPr/>
            <p:nvPr/>
          </p:nvSpPr>
          <p:spPr>
            <a:xfrm rot="10800000">
              <a:off x="228600" y="3067444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f31fb77f8f_0_1442"/>
            <p:cNvSpPr/>
            <p:nvPr/>
          </p:nvSpPr>
          <p:spPr>
            <a:xfrm rot="10800000">
              <a:off x="228600" y="3280971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f31fb77f8f_0_1442"/>
            <p:cNvSpPr/>
            <p:nvPr/>
          </p:nvSpPr>
          <p:spPr>
            <a:xfrm rot="10800000">
              <a:off x="228600" y="3496280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f31fb77f8f_0_1442"/>
            <p:cNvSpPr/>
            <p:nvPr/>
          </p:nvSpPr>
          <p:spPr>
            <a:xfrm>
              <a:off x="228600" y="2249247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f31fb77f8f_0_1442"/>
            <p:cNvSpPr/>
            <p:nvPr/>
          </p:nvSpPr>
          <p:spPr>
            <a:xfrm>
              <a:off x="228600" y="2055219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f31fb77f8f_0_1442"/>
            <p:cNvSpPr/>
            <p:nvPr/>
          </p:nvSpPr>
          <p:spPr>
            <a:xfrm>
              <a:off x="228600" y="1865072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f31fb77f8f_0_1442"/>
            <p:cNvSpPr/>
            <p:nvPr/>
          </p:nvSpPr>
          <p:spPr>
            <a:xfrm>
              <a:off x="228600" y="1671044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f31fb77f8f_0_1442"/>
            <p:cNvSpPr/>
            <p:nvPr/>
          </p:nvSpPr>
          <p:spPr>
            <a:xfrm>
              <a:off x="228600" y="1473135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f31fb77f8f_0_1442"/>
            <p:cNvSpPr/>
            <p:nvPr/>
          </p:nvSpPr>
          <p:spPr>
            <a:xfrm>
              <a:off x="228600" y="1273287"/>
              <a:ext cx="14173200" cy="39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f31fb77f8f_0_1442"/>
            <p:cNvSpPr/>
            <p:nvPr/>
          </p:nvSpPr>
          <p:spPr>
            <a:xfrm rot="10800000">
              <a:off x="228600" y="309"/>
              <a:ext cx="14173200" cy="149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f31fb77f8f_0_1442"/>
            <p:cNvSpPr/>
            <p:nvPr/>
          </p:nvSpPr>
          <p:spPr>
            <a:xfrm rot="10800000">
              <a:off x="228600" y="210945"/>
              <a:ext cx="14173200" cy="129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f31fb77f8f_0_1442"/>
            <p:cNvSpPr/>
            <p:nvPr/>
          </p:nvSpPr>
          <p:spPr>
            <a:xfrm rot="10800000">
              <a:off x="228600" y="420572"/>
              <a:ext cx="14173200" cy="113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f31fb77f8f_0_1442"/>
            <p:cNvSpPr/>
            <p:nvPr/>
          </p:nvSpPr>
          <p:spPr>
            <a:xfrm rot="10800000">
              <a:off x="228600" y="629920"/>
              <a:ext cx="14173200" cy="94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f31fb77f8f_0_1442"/>
            <p:cNvSpPr/>
            <p:nvPr/>
          </p:nvSpPr>
          <p:spPr>
            <a:xfrm rot="10800000">
              <a:off x="228600" y="843448"/>
              <a:ext cx="14173200" cy="7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f31fb77f8f_0_1442"/>
            <p:cNvSpPr/>
            <p:nvPr/>
          </p:nvSpPr>
          <p:spPr>
            <a:xfrm rot="10800000">
              <a:off x="228600" y="1058756"/>
              <a:ext cx="14173200" cy="57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0" name="Google Shape;870;gf31fb77f8f_0_1442"/>
          <p:cNvSpPr/>
          <p:nvPr/>
        </p:nvSpPr>
        <p:spPr>
          <a:xfrm rot="-8100000">
            <a:off x="334056" y="1733008"/>
            <a:ext cx="3590123" cy="3590123"/>
          </a:xfrm>
          <a:prstGeom prst="corner">
            <a:avLst>
              <a:gd name="adj1" fmla="val 20121"/>
              <a:gd name="adj2" fmla="val 20273"/>
            </a:avLst>
          </a:prstGeom>
          <a:solidFill>
            <a:srgbClr val="5F6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3"/>
              <a:buFont typeface="Arial"/>
              <a:buNone/>
            </a:pPr>
            <a:endParaRPr sz="2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lumns w/arrow 2">
  <p:cSld name="5_Two Columns w/arrow 2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f31fb77f8f_0_147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3" name="Google Shape;873;gf31fb77f8f_0_1472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4" name="Google Shape;874;gf31fb77f8f_0_1472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75" name="Google Shape;875;gf31fb77f8f_0_1472"/>
          <p:cNvGrpSpPr/>
          <p:nvPr/>
        </p:nvGrpSpPr>
        <p:grpSpPr>
          <a:xfrm>
            <a:off x="481835" y="896730"/>
            <a:ext cx="430723" cy="760924"/>
            <a:chOff x="5962290" y="432750"/>
            <a:chExt cx="1057508" cy="1754493"/>
          </a:xfrm>
        </p:grpSpPr>
        <p:sp>
          <p:nvSpPr>
            <p:cNvPr id="876" name="Google Shape;876;gf31fb77f8f_0_1472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f31fb77f8f_0_1472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gf31fb77f8f_0_147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Text Large Arrow 2">
  <p:cSld name="3_Title Text Large Arrow 2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f31fb77f8f_0_1504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A200"/>
              </a:buClr>
              <a:buSzPts val="3600"/>
              <a:buFont typeface="DM Sans Medium"/>
              <a:buNone/>
              <a:defRPr sz="3600">
                <a:solidFill>
                  <a:srgbClr val="DDA2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gf31fb77f8f_0_1504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2" name="Google Shape;882;gf31fb77f8f_0_1504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3" name="Google Shape;883;gf31fb77f8f_0_1504"/>
          <p:cNvGrpSpPr/>
          <p:nvPr/>
        </p:nvGrpSpPr>
        <p:grpSpPr>
          <a:xfrm rot="10800000">
            <a:off x="9578979" y="1351659"/>
            <a:ext cx="2060976" cy="3419331"/>
            <a:chOff x="5962290" y="432750"/>
            <a:chExt cx="1057508" cy="1754493"/>
          </a:xfrm>
        </p:grpSpPr>
        <p:sp>
          <p:nvSpPr>
            <p:cNvPr id="884" name="Google Shape;884;gf31fb77f8f_0_1504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DDA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f31fb77f8f_0_1504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DDA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gf31fb77f8f_0_1504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 Stories 1">
  <p:cSld name="Client Stories 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f31fb77f8f_0_152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gf31fb77f8f_0_1520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gf31fb77f8f_0_1520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00" cy="5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gf31fb77f8f_0_1520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gf31fb77f8f_0_1520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Icon">
  <p:cSld name="Two Columns Icon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f31fb77f8f_0_1526"/>
          <p:cNvSpPr txBox="1">
            <a:spLocks noGrp="1"/>
          </p:cNvSpPr>
          <p:nvPr>
            <p:ph type="title"/>
          </p:nvPr>
        </p:nvSpPr>
        <p:spPr>
          <a:xfrm>
            <a:off x="444500" y="121080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gf31fb77f8f_0_152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6" name="Google Shape;896;gf31fb77f8f_0_1526"/>
          <p:cNvCxnSpPr/>
          <p:nvPr/>
        </p:nvCxnSpPr>
        <p:spPr>
          <a:xfrm>
            <a:off x="445975" y="857865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7" name="Google Shape;897;gf31fb77f8f_0_1526"/>
          <p:cNvSpPr>
            <a:spLocks noGrp="1"/>
          </p:cNvSpPr>
          <p:nvPr>
            <p:ph type="pic" idx="2"/>
          </p:nvPr>
        </p:nvSpPr>
        <p:spPr>
          <a:xfrm>
            <a:off x="444500" y="1311560"/>
            <a:ext cx="14406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898" name="Google Shape;898;gf31fb77f8f_0_1526"/>
          <p:cNvSpPr txBox="1">
            <a:spLocks noGrp="1"/>
          </p:cNvSpPr>
          <p:nvPr>
            <p:ph type="body" idx="1"/>
          </p:nvPr>
        </p:nvSpPr>
        <p:spPr>
          <a:xfrm>
            <a:off x="2110154" y="1187939"/>
            <a:ext cx="90567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ullets Photo">
  <p:cSld name="Title Bullets Photo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f31fb77f8f_0_1532"/>
          <p:cNvSpPr txBox="1">
            <a:spLocks noGrp="1"/>
          </p:cNvSpPr>
          <p:nvPr>
            <p:ph type="title"/>
          </p:nvPr>
        </p:nvSpPr>
        <p:spPr>
          <a:xfrm>
            <a:off x="444500" y="95250"/>
            <a:ext cx="9918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gf31fb77f8f_0_153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2" name="Google Shape;902;gf31fb77f8f_0_1532"/>
          <p:cNvSpPr txBox="1">
            <a:spLocks noGrp="1"/>
          </p:cNvSpPr>
          <p:nvPr>
            <p:ph type="body" idx="1"/>
          </p:nvPr>
        </p:nvSpPr>
        <p:spPr>
          <a:xfrm>
            <a:off x="603249" y="1397000"/>
            <a:ext cx="5207100" cy="45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302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3" name="Google Shape;903;gf31fb77f8f_0_1532"/>
          <p:cNvCxnSpPr/>
          <p:nvPr/>
        </p:nvCxnSpPr>
        <p:spPr>
          <a:xfrm>
            <a:off x="445975" y="84465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4" name="Google Shape;904;gf31fb77f8f_0_1532"/>
          <p:cNvSpPr>
            <a:spLocks noGrp="1"/>
          </p:cNvSpPr>
          <p:nvPr>
            <p:ph type="pic" idx="2"/>
          </p:nvPr>
        </p:nvSpPr>
        <p:spPr>
          <a:xfrm>
            <a:off x="6096000" y="1397001"/>
            <a:ext cx="5207100" cy="453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f31fb77f8f_0_1538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47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gf31fb77f8f_0_1538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8" name="Google Shape;908;gf31fb77f8f_0_1538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2">
  <p:cSld name="Table Slide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f31fb77f8f_0_154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gf31fb77f8f_0_154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2" name="Google Shape;912;gf31fb77f8f_0_1542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3" name="Google Shape;913;gf31fb77f8f_0_1542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4" name="Google Shape;914;gf31fb77f8f_0_1542"/>
          <p:cNvCxnSpPr/>
          <p:nvPr/>
        </p:nvCxnSpPr>
        <p:spPr>
          <a:xfrm>
            <a:off x="480085" y="1671949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gf31fb77f8f_0_1542"/>
          <p:cNvSpPr txBox="1">
            <a:spLocks noGrp="1"/>
          </p:cNvSpPr>
          <p:nvPr>
            <p:ph type="subTitle" idx="2"/>
          </p:nvPr>
        </p:nvSpPr>
        <p:spPr>
          <a:xfrm>
            <a:off x="596485" y="959437"/>
            <a:ext cx="10439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page">
  <p:cSld name="2_Chart page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f31fb77f8f_0_154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8" name="Google Shape;918;gf31fb77f8f_0_1549"/>
          <p:cNvSpPr txBox="1">
            <a:spLocks noGrp="1"/>
          </p:cNvSpPr>
          <p:nvPr>
            <p:ph type="title"/>
          </p:nvPr>
        </p:nvSpPr>
        <p:spPr>
          <a:xfrm>
            <a:off x="603250" y="95250"/>
            <a:ext cx="10699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9" name="Google Shape;919;gf31fb77f8f_0_1549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0" name="Google Shape;920;gf31fb77f8f_0_1549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CBEC0"/>
              </a:buClr>
              <a:buSzPts val="1000"/>
              <a:buNone/>
              <a:defRPr sz="1000" b="0" i="0">
                <a:solidFill>
                  <a:srgbClr val="BCBEC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1" name="Google Shape;921;gf31fb77f8f_0_1549"/>
          <p:cNvCxnSpPr/>
          <p:nvPr/>
        </p:nvCxnSpPr>
        <p:spPr>
          <a:xfrm>
            <a:off x="445975" y="173304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2" name="Google Shape;922;gf31fb77f8f_0_1549"/>
          <p:cNvSpPr txBox="1">
            <a:spLocks noGrp="1"/>
          </p:cNvSpPr>
          <p:nvPr>
            <p:ph type="subTitle" idx="2"/>
          </p:nvPr>
        </p:nvSpPr>
        <p:spPr>
          <a:xfrm>
            <a:off x="596485" y="1012986"/>
            <a:ext cx="10439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page - Dual title | 1">
  <p:cSld name="Bar chart page - Dual title | 1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f31fb77f8f_0_155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5" name="Google Shape;925;gf31fb77f8f_0_1556"/>
          <p:cNvSpPr txBox="1">
            <a:spLocks noGrp="1"/>
          </p:cNvSpPr>
          <p:nvPr>
            <p:ph type="title"/>
          </p:nvPr>
        </p:nvSpPr>
        <p:spPr>
          <a:xfrm>
            <a:off x="444500" y="95783"/>
            <a:ext cx="50490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6" name="Google Shape;926;gf31fb77f8f_0_1556"/>
          <p:cNvCxnSpPr/>
          <p:nvPr/>
        </p:nvCxnSpPr>
        <p:spPr>
          <a:xfrm>
            <a:off x="445975" y="84912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7" name="Google Shape;927;gf31fb77f8f_0_1556"/>
          <p:cNvSpPr txBox="1">
            <a:spLocks noGrp="1"/>
          </p:cNvSpPr>
          <p:nvPr>
            <p:ph type="body" idx="1"/>
          </p:nvPr>
        </p:nvSpPr>
        <p:spPr>
          <a:xfrm>
            <a:off x="1357973" y="607641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8" name="Google Shape;928;gf31fb77f8f_0_1556"/>
          <p:cNvCxnSpPr/>
          <p:nvPr/>
        </p:nvCxnSpPr>
        <p:spPr>
          <a:xfrm>
            <a:off x="445975" y="172492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9" name="Google Shape;929;gf31fb77f8f_0_1556"/>
          <p:cNvSpPr txBox="1">
            <a:spLocks noGrp="1"/>
          </p:cNvSpPr>
          <p:nvPr>
            <p:ph type="subTitle" idx="2"/>
          </p:nvPr>
        </p:nvSpPr>
        <p:spPr>
          <a:xfrm>
            <a:off x="444500" y="918894"/>
            <a:ext cx="50490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0" name="Google Shape;930;gf31fb77f8f_0_1556"/>
          <p:cNvSpPr txBox="1">
            <a:spLocks noGrp="1"/>
          </p:cNvSpPr>
          <p:nvPr>
            <p:ph type="body" idx="3"/>
          </p:nvPr>
        </p:nvSpPr>
        <p:spPr>
          <a:xfrm>
            <a:off x="6200662" y="94950"/>
            <a:ext cx="51024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500"/>
              <a:buFont typeface="DM Sans"/>
              <a:buNone/>
              <a:defRPr sz="25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1" name="Google Shape;931;gf31fb77f8f_0_1556"/>
          <p:cNvSpPr txBox="1">
            <a:spLocks noGrp="1"/>
          </p:cNvSpPr>
          <p:nvPr>
            <p:ph type="body" idx="4"/>
          </p:nvPr>
        </p:nvSpPr>
        <p:spPr>
          <a:xfrm>
            <a:off x="6149258" y="607641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000"/>
              <a:buNone/>
              <a:defRPr sz="1000" b="0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2" name="Google Shape;932;gf31fb77f8f_0_1556"/>
          <p:cNvSpPr txBox="1"/>
          <p:nvPr/>
        </p:nvSpPr>
        <p:spPr>
          <a:xfrm>
            <a:off x="6200662" y="917428"/>
            <a:ext cx="50490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explainer text here. </a:t>
            </a:r>
            <a:r>
              <a:rPr lang="en-US" sz="1167" b="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Lorem ipsum dolor sit amet, consectetur adipiscing elit, sed do eiusmod tempor incididunt ut labore et dolore magna aliqua. Ut enim ad minim veniam, quis nostrud.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lient Stories 1">
  <p:cSld name="4_Client Stories 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342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2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2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24521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800"/>
              <a:buChar char="-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82"/>
          <p:cNvSpPr/>
          <p:nvPr/>
        </p:nvSpPr>
        <p:spPr>
          <a:xfrm>
            <a:off x="0" y="6204000"/>
            <a:ext cx="6084000" cy="6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2"/>
          <p:cNvSpPr>
            <a:spLocks noGrp="1"/>
          </p:cNvSpPr>
          <p:nvPr>
            <p:ph type="pic" idx="2"/>
          </p:nvPr>
        </p:nvSpPr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 page">
  <p:cSld name="1_Chart page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f31fb77f8f_0_1566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gf31fb77f8f_0_156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6" name="Google Shape;936;gf31fb77f8f_0_1566"/>
          <p:cNvCxnSpPr/>
          <p:nvPr/>
        </p:nvCxnSpPr>
        <p:spPr>
          <a:xfrm>
            <a:off x="445975" y="871042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7" name="Google Shape;937;gf31fb77f8f_0_1566"/>
          <p:cNvSpPr txBox="1">
            <a:spLocks noGrp="1"/>
          </p:cNvSpPr>
          <p:nvPr>
            <p:ph type="body" idx="1"/>
          </p:nvPr>
        </p:nvSpPr>
        <p:spPr>
          <a:xfrm>
            <a:off x="8867360" y="5432155"/>
            <a:ext cx="24357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167"/>
              <a:buNone/>
              <a:defRPr sz="1167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38" name="Google Shape;938;gf31fb77f8f_0_1566"/>
          <p:cNvCxnSpPr/>
          <p:nvPr/>
        </p:nvCxnSpPr>
        <p:spPr>
          <a:xfrm>
            <a:off x="444500" y="1750751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9" name="Google Shape;939;gf31fb77f8f_0_1566"/>
          <p:cNvSpPr txBox="1">
            <a:spLocks noGrp="1"/>
          </p:cNvSpPr>
          <p:nvPr>
            <p:ph type="subTitle" idx="2"/>
          </p:nvPr>
        </p:nvSpPr>
        <p:spPr>
          <a:xfrm>
            <a:off x="596485" y="1026777"/>
            <a:ext cx="10706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">
  <p:cSld name="Bio Page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f31fb77f8f_0_157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gf31fb77f8f_0_1573"/>
          <p:cNvSpPr txBox="1">
            <a:spLocks noGrp="1"/>
          </p:cNvSpPr>
          <p:nvPr>
            <p:ph type="title"/>
          </p:nvPr>
        </p:nvSpPr>
        <p:spPr>
          <a:xfrm>
            <a:off x="1614716" y="1215572"/>
            <a:ext cx="40278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333"/>
              <a:buFont typeface="Arial"/>
              <a:buNone/>
              <a:defRPr sz="3333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gf31fb77f8f_0_1573"/>
          <p:cNvSpPr txBox="1">
            <a:spLocks noGrp="1"/>
          </p:cNvSpPr>
          <p:nvPr>
            <p:ph type="body" idx="1"/>
          </p:nvPr>
        </p:nvSpPr>
        <p:spPr>
          <a:xfrm>
            <a:off x="956353" y="4014110"/>
            <a:ext cx="46860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4" name="Google Shape;944;gf31fb77f8f_0_15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493" y="2485572"/>
            <a:ext cx="385472" cy="392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5" name="Google Shape;945;gf31fb77f8f_0_1573"/>
          <p:cNvCxnSpPr/>
          <p:nvPr/>
        </p:nvCxnSpPr>
        <p:spPr>
          <a:xfrm>
            <a:off x="956353" y="3156858"/>
            <a:ext cx="461340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6" name="Google Shape;946;gf31fb77f8f_0_1573"/>
          <p:cNvCxnSpPr/>
          <p:nvPr/>
        </p:nvCxnSpPr>
        <p:spPr>
          <a:xfrm>
            <a:off x="956353" y="3864429"/>
            <a:ext cx="4613400" cy="0"/>
          </a:xfrm>
          <a:prstGeom prst="straightConnector1">
            <a:avLst/>
          </a:prstGeom>
          <a:noFill/>
          <a:ln w="9525" cap="flat" cmpd="sng">
            <a:solidFill>
              <a:srgbClr val="80828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7" name="Google Shape;947;gf31fb77f8f_0_1573"/>
          <p:cNvSpPr txBox="1">
            <a:spLocks noGrp="1"/>
          </p:cNvSpPr>
          <p:nvPr>
            <p:ph type="body" idx="3"/>
          </p:nvPr>
        </p:nvSpPr>
        <p:spPr>
          <a:xfrm>
            <a:off x="956353" y="3156858"/>
            <a:ext cx="46860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08285"/>
              </a:buClr>
              <a:buSzPts val="2000"/>
              <a:buNone/>
              <a:defRPr sz="2000">
                <a:solidFill>
                  <a:srgbClr val="808285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8" name="Google Shape;948;gf31fb77f8f_0_1573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2">
  <p:cSld name="Stats Page 2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f31fb77f8f_0_158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1" name="Google Shape;951;gf31fb77f8f_0_1582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2" name="Google Shape;952;gf31fb77f8f_0_1582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3" name="Google Shape;953;gf31fb77f8f_0_1582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4" name="Google Shape;954;gf31fb77f8f_0_1582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5" name="Google Shape;955;gf31fb77f8f_0_1582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6" name="Google Shape;956;gf31fb77f8f_0_1582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gf31fb77f8f_0_1582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Google Shape;958;gf31fb77f8f_0_1582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9" name="Google Shape;959;gf31fb77f8f_0_1582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gf31fb77f8f_0_1582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1" name="Google Shape;961;gf31fb77f8f_0_1582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3">
  <p:cSld name="Stats Page 3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f31fb77f8f_0_1595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4" name="Google Shape;964;gf31fb77f8f_0_1595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5" name="Google Shape;965;gf31fb77f8f_0_1595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gf31fb77f8f_0_1595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7" name="Google Shape;967;gf31fb77f8f_0_1595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85F2"/>
              </a:buClr>
              <a:buSzPts val="6000"/>
              <a:buNone/>
              <a:defRPr sz="6000" b="1" i="0">
                <a:solidFill>
                  <a:srgbClr val="0785F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8" name="Google Shape;968;gf31fb77f8f_0_1595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9" name="Google Shape;969;gf31fb77f8f_0_1595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gf31fb77f8f_0_1595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1" name="Google Shape;971;gf31fb77f8f_0_1595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2" name="Google Shape;972;gf31fb77f8f_0_1595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3" name="Google Shape;973;gf31fb77f8f_0_1595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4" name="Google Shape;974;gf31fb77f8f_0_1595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4">
  <p:cSld name="Stats Page 4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f31fb77f8f_0_1608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gf31fb77f8f_0_1608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8" name="Google Shape;978;gf31fb77f8f_0_1608"/>
          <p:cNvSpPr txBox="1">
            <a:spLocks noGrp="1"/>
          </p:cNvSpPr>
          <p:nvPr>
            <p:ph type="body" idx="1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9" name="Google Shape;979;gf31fb77f8f_0_1608"/>
          <p:cNvSpPr txBox="1">
            <a:spLocks noGrp="1"/>
          </p:cNvSpPr>
          <p:nvPr>
            <p:ph type="body" idx="2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0" name="Google Shape;980;gf31fb77f8f_0_1608"/>
          <p:cNvSpPr txBox="1">
            <a:spLocks noGrp="1"/>
          </p:cNvSpPr>
          <p:nvPr>
            <p:ph type="body" idx="3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gf31fb77f8f_0_1608"/>
          <p:cNvSpPr txBox="1">
            <a:spLocks noGrp="1"/>
          </p:cNvSpPr>
          <p:nvPr>
            <p:ph type="body" idx="4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gf31fb77f8f_0_1608"/>
          <p:cNvSpPr txBox="1">
            <a:spLocks noGrp="1"/>
          </p:cNvSpPr>
          <p:nvPr>
            <p:ph type="body" idx="5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gf31fb77f8f_0_1608"/>
          <p:cNvSpPr txBox="1">
            <a:spLocks noGrp="1"/>
          </p:cNvSpPr>
          <p:nvPr>
            <p:ph type="body" idx="6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gf31fb77f8f_0_1608"/>
          <p:cNvSpPr txBox="1">
            <a:spLocks noGrp="1"/>
          </p:cNvSpPr>
          <p:nvPr>
            <p:ph type="body" idx="7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gf31fb77f8f_0_1608"/>
          <p:cNvSpPr txBox="1">
            <a:spLocks noGrp="1"/>
          </p:cNvSpPr>
          <p:nvPr>
            <p:ph type="body" idx="8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gf31fb77f8f_0_1608"/>
          <p:cNvSpPr txBox="1">
            <a:spLocks noGrp="1"/>
          </p:cNvSpPr>
          <p:nvPr>
            <p:ph type="body" idx="9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F298"/>
              </a:buClr>
              <a:buSzPts val="6000"/>
              <a:buNone/>
              <a:defRPr sz="6000" b="1" i="0">
                <a:solidFill>
                  <a:srgbClr val="30F29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7" name="Google Shape;987;gf31fb77f8f_0_1608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 Page 5">
  <p:cSld name="Stats Page 5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f31fb77f8f_0_1621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0" name="Google Shape;990;gf31fb77f8f_0_1621"/>
          <p:cNvSpPr txBox="1">
            <a:spLocks noGrp="1"/>
          </p:cNvSpPr>
          <p:nvPr>
            <p:ph type="body" idx="1"/>
          </p:nvPr>
        </p:nvSpPr>
        <p:spPr>
          <a:xfrm>
            <a:off x="8265199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1" name="Google Shape;991;gf31fb77f8f_0_1621"/>
          <p:cNvSpPr txBox="1">
            <a:spLocks noGrp="1"/>
          </p:cNvSpPr>
          <p:nvPr>
            <p:ph type="body" idx="2"/>
          </p:nvPr>
        </p:nvSpPr>
        <p:spPr>
          <a:xfrm>
            <a:off x="5035771" y="562429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2" name="Google Shape;992;gf31fb77f8f_0_1621"/>
          <p:cNvSpPr txBox="1">
            <a:spLocks noGrp="1"/>
          </p:cNvSpPr>
          <p:nvPr>
            <p:ph type="body" idx="3"/>
          </p:nvPr>
        </p:nvSpPr>
        <p:spPr>
          <a:xfrm>
            <a:off x="8265199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gf31fb77f8f_0_1621"/>
          <p:cNvSpPr txBox="1">
            <a:spLocks noGrp="1"/>
          </p:cNvSpPr>
          <p:nvPr>
            <p:ph type="body" idx="4"/>
          </p:nvPr>
        </p:nvSpPr>
        <p:spPr>
          <a:xfrm>
            <a:off x="5035771" y="301171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6000"/>
              <a:buNone/>
              <a:defRPr sz="6000" b="1" i="0">
                <a:solidFill>
                  <a:srgbClr val="FFC62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94" name="Google Shape;994;gf31fb77f8f_0_1621"/>
          <p:cNvCxnSpPr/>
          <p:nvPr/>
        </p:nvCxnSpPr>
        <p:spPr>
          <a:xfrm>
            <a:off x="445975" y="1397000"/>
            <a:ext cx="4268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5" name="Google Shape;995;gf31fb77f8f_0_1621"/>
          <p:cNvSpPr txBox="1">
            <a:spLocks noGrp="1"/>
          </p:cNvSpPr>
          <p:nvPr>
            <p:ph type="title"/>
          </p:nvPr>
        </p:nvSpPr>
        <p:spPr>
          <a:xfrm>
            <a:off x="445976" y="203249"/>
            <a:ext cx="42282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gf31fb77f8f_0_1621"/>
          <p:cNvSpPr txBox="1">
            <a:spLocks noGrp="1"/>
          </p:cNvSpPr>
          <p:nvPr>
            <p:ph type="body" idx="5"/>
          </p:nvPr>
        </p:nvSpPr>
        <p:spPr>
          <a:xfrm>
            <a:off x="445974" y="1518617"/>
            <a:ext cx="4228200" cy="3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7" name="Google Shape;997;gf31fb77f8f_0_1621"/>
          <p:cNvSpPr txBox="1">
            <a:spLocks noGrp="1"/>
          </p:cNvSpPr>
          <p:nvPr>
            <p:ph type="body" idx="6"/>
          </p:nvPr>
        </p:nvSpPr>
        <p:spPr>
          <a:xfrm>
            <a:off x="8278463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gf31fb77f8f_0_1621"/>
          <p:cNvSpPr txBox="1">
            <a:spLocks noGrp="1"/>
          </p:cNvSpPr>
          <p:nvPr>
            <p:ph type="body" idx="7"/>
          </p:nvPr>
        </p:nvSpPr>
        <p:spPr>
          <a:xfrm>
            <a:off x="5049034" y="1355033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gf31fb77f8f_0_1621"/>
          <p:cNvSpPr txBox="1">
            <a:spLocks noGrp="1"/>
          </p:cNvSpPr>
          <p:nvPr>
            <p:ph type="body" idx="8"/>
          </p:nvPr>
        </p:nvSpPr>
        <p:spPr>
          <a:xfrm>
            <a:off x="8278463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gf31fb77f8f_0_1621"/>
          <p:cNvSpPr txBox="1">
            <a:spLocks noGrp="1"/>
          </p:cNvSpPr>
          <p:nvPr>
            <p:ph type="body" idx="9"/>
          </p:nvPr>
        </p:nvSpPr>
        <p:spPr>
          <a:xfrm>
            <a:off x="5049034" y="3804320"/>
            <a:ext cx="2867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200"/>
              <a:buNone/>
              <a:defRPr sz="1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1">
  <p:cSld name="Info slide 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f31fb77f8f_0_1634"/>
          <p:cNvSpPr txBox="1">
            <a:spLocks noGrp="1"/>
          </p:cNvSpPr>
          <p:nvPr>
            <p:ph type="title"/>
          </p:nvPr>
        </p:nvSpPr>
        <p:spPr>
          <a:xfrm>
            <a:off x="603250" y="97198"/>
            <a:ext cx="10699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Arial"/>
              <a:buNone/>
              <a:defRPr sz="36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gf31fb77f8f_0_163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4" name="Google Shape;1004;gf31fb77f8f_0_1634"/>
          <p:cNvCxnSpPr/>
          <p:nvPr/>
        </p:nvCxnSpPr>
        <p:spPr>
          <a:xfrm>
            <a:off x="445975" y="870489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5" name="Google Shape;1005;gf31fb77f8f_0_1634"/>
          <p:cNvSpPr txBox="1">
            <a:spLocks noGrp="1"/>
          </p:cNvSpPr>
          <p:nvPr>
            <p:ph type="body" idx="1"/>
          </p:nvPr>
        </p:nvSpPr>
        <p:spPr>
          <a:xfrm>
            <a:off x="608017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6" name="Google Shape;1006;gf31fb77f8f_0_1634"/>
          <p:cNvSpPr txBox="1">
            <a:spLocks noGrp="1"/>
          </p:cNvSpPr>
          <p:nvPr>
            <p:ph type="body" idx="2"/>
          </p:nvPr>
        </p:nvSpPr>
        <p:spPr>
          <a:xfrm>
            <a:off x="608017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7" name="Google Shape;1007;gf31fb77f8f_0_1634"/>
          <p:cNvSpPr txBox="1">
            <a:spLocks noGrp="1"/>
          </p:cNvSpPr>
          <p:nvPr>
            <p:ph type="body" idx="3"/>
          </p:nvPr>
        </p:nvSpPr>
        <p:spPr>
          <a:xfrm>
            <a:off x="4579654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8" name="Google Shape;1008;gf31fb77f8f_0_1634"/>
          <p:cNvSpPr txBox="1">
            <a:spLocks noGrp="1"/>
          </p:cNvSpPr>
          <p:nvPr>
            <p:ph type="body" idx="4"/>
          </p:nvPr>
        </p:nvSpPr>
        <p:spPr>
          <a:xfrm>
            <a:off x="4579654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9" name="Google Shape;1009;gf31fb77f8f_0_1634"/>
          <p:cNvSpPr txBox="1">
            <a:spLocks noGrp="1"/>
          </p:cNvSpPr>
          <p:nvPr>
            <p:ph type="body" idx="5"/>
          </p:nvPr>
        </p:nvSpPr>
        <p:spPr>
          <a:xfrm>
            <a:off x="8406891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Google Shape;1010;gf31fb77f8f_0_1634"/>
          <p:cNvSpPr txBox="1">
            <a:spLocks noGrp="1"/>
          </p:cNvSpPr>
          <p:nvPr>
            <p:ph type="body" idx="6"/>
          </p:nvPr>
        </p:nvSpPr>
        <p:spPr>
          <a:xfrm>
            <a:off x="8406891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Google Shape;1011;gf31fb77f8f_0_1634"/>
          <p:cNvSpPr txBox="1">
            <a:spLocks noGrp="1"/>
          </p:cNvSpPr>
          <p:nvPr>
            <p:ph type="body" idx="7"/>
          </p:nvPr>
        </p:nvSpPr>
        <p:spPr>
          <a:xfrm>
            <a:off x="608017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2" name="Google Shape;1012;gf31fb77f8f_0_1634"/>
          <p:cNvSpPr txBox="1">
            <a:spLocks noGrp="1"/>
          </p:cNvSpPr>
          <p:nvPr>
            <p:ph type="body" idx="8"/>
          </p:nvPr>
        </p:nvSpPr>
        <p:spPr>
          <a:xfrm>
            <a:off x="608017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3" name="Google Shape;1013;gf31fb77f8f_0_1634"/>
          <p:cNvSpPr txBox="1">
            <a:spLocks noGrp="1"/>
          </p:cNvSpPr>
          <p:nvPr>
            <p:ph type="body" idx="9"/>
          </p:nvPr>
        </p:nvSpPr>
        <p:spPr>
          <a:xfrm>
            <a:off x="4579654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gf31fb77f8f_0_1634"/>
          <p:cNvSpPr txBox="1">
            <a:spLocks noGrp="1"/>
          </p:cNvSpPr>
          <p:nvPr>
            <p:ph type="body" idx="13"/>
          </p:nvPr>
        </p:nvSpPr>
        <p:spPr>
          <a:xfrm>
            <a:off x="4579654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5" name="Google Shape;1015;gf31fb77f8f_0_1634"/>
          <p:cNvSpPr txBox="1">
            <a:spLocks noGrp="1"/>
          </p:cNvSpPr>
          <p:nvPr>
            <p:ph type="body" idx="14"/>
          </p:nvPr>
        </p:nvSpPr>
        <p:spPr>
          <a:xfrm>
            <a:off x="8406891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6" name="Google Shape;1016;gf31fb77f8f_0_1634"/>
          <p:cNvSpPr txBox="1">
            <a:spLocks noGrp="1"/>
          </p:cNvSpPr>
          <p:nvPr>
            <p:ph type="body" idx="15"/>
          </p:nvPr>
        </p:nvSpPr>
        <p:spPr>
          <a:xfrm>
            <a:off x="8406891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2">
  <p:cSld name="Info slide 2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f31fb77f8f_0_1650"/>
          <p:cNvSpPr txBox="1">
            <a:spLocks noGrp="1"/>
          </p:cNvSpPr>
          <p:nvPr>
            <p:ph type="title"/>
          </p:nvPr>
        </p:nvSpPr>
        <p:spPr>
          <a:xfrm>
            <a:off x="603250" y="95251"/>
            <a:ext cx="10699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gf31fb77f8f_0_1650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0" name="Google Shape;1020;gf31fb77f8f_0_1650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1" name="Google Shape;1021;gf31fb77f8f_0_1650"/>
          <p:cNvSpPr txBox="1">
            <a:spLocks noGrp="1"/>
          </p:cNvSpPr>
          <p:nvPr>
            <p:ph type="body" idx="1"/>
          </p:nvPr>
        </p:nvSpPr>
        <p:spPr>
          <a:xfrm>
            <a:off x="611040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2" name="Google Shape;1022;gf31fb77f8f_0_1650"/>
          <p:cNvSpPr txBox="1">
            <a:spLocks noGrp="1"/>
          </p:cNvSpPr>
          <p:nvPr>
            <p:ph type="body" idx="2"/>
          </p:nvPr>
        </p:nvSpPr>
        <p:spPr>
          <a:xfrm>
            <a:off x="611040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3" name="Google Shape;1023;gf31fb77f8f_0_1650"/>
          <p:cNvSpPr txBox="1">
            <a:spLocks noGrp="1"/>
          </p:cNvSpPr>
          <p:nvPr>
            <p:ph type="body" idx="3"/>
          </p:nvPr>
        </p:nvSpPr>
        <p:spPr>
          <a:xfrm>
            <a:off x="4582677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4" name="Google Shape;1024;gf31fb77f8f_0_1650"/>
          <p:cNvSpPr txBox="1">
            <a:spLocks noGrp="1"/>
          </p:cNvSpPr>
          <p:nvPr>
            <p:ph type="body" idx="4"/>
          </p:nvPr>
        </p:nvSpPr>
        <p:spPr>
          <a:xfrm>
            <a:off x="4582677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5" name="Google Shape;1025;gf31fb77f8f_0_1650"/>
          <p:cNvSpPr txBox="1">
            <a:spLocks noGrp="1"/>
          </p:cNvSpPr>
          <p:nvPr>
            <p:ph type="body" idx="5"/>
          </p:nvPr>
        </p:nvSpPr>
        <p:spPr>
          <a:xfrm>
            <a:off x="8409915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gf31fb77f8f_0_1650"/>
          <p:cNvSpPr txBox="1">
            <a:spLocks noGrp="1"/>
          </p:cNvSpPr>
          <p:nvPr>
            <p:ph type="body" idx="6"/>
          </p:nvPr>
        </p:nvSpPr>
        <p:spPr>
          <a:xfrm>
            <a:off x="8409914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7" name="Google Shape;1027;gf31fb77f8f_0_1650"/>
          <p:cNvSpPr txBox="1">
            <a:spLocks noGrp="1"/>
          </p:cNvSpPr>
          <p:nvPr>
            <p:ph type="body" idx="7"/>
          </p:nvPr>
        </p:nvSpPr>
        <p:spPr>
          <a:xfrm>
            <a:off x="611040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8" name="Google Shape;1028;gf31fb77f8f_0_1650"/>
          <p:cNvSpPr txBox="1">
            <a:spLocks noGrp="1"/>
          </p:cNvSpPr>
          <p:nvPr>
            <p:ph type="body" idx="8"/>
          </p:nvPr>
        </p:nvSpPr>
        <p:spPr>
          <a:xfrm>
            <a:off x="611040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9" name="Google Shape;1029;gf31fb77f8f_0_1650"/>
          <p:cNvSpPr txBox="1">
            <a:spLocks noGrp="1"/>
          </p:cNvSpPr>
          <p:nvPr>
            <p:ph type="body" idx="9"/>
          </p:nvPr>
        </p:nvSpPr>
        <p:spPr>
          <a:xfrm>
            <a:off x="4582677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0" name="Google Shape;1030;gf31fb77f8f_0_1650"/>
          <p:cNvSpPr txBox="1">
            <a:spLocks noGrp="1"/>
          </p:cNvSpPr>
          <p:nvPr>
            <p:ph type="body" idx="13"/>
          </p:nvPr>
        </p:nvSpPr>
        <p:spPr>
          <a:xfrm>
            <a:off x="4582677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1" name="Google Shape;1031;gf31fb77f8f_0_1650"/>
          <p:cNvSpPr txBox="1">
            <a:spLocks noGrp="1"/>
          </p:cNvSpPr>
          <p:nvPr>
            <p:ph type="body" idx="14"/>
          </p:nvPr>
        </p:nvSpPr>
        <p:spPr>
          <a:xfrm>
            <a:off x="8409915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2" name="Google Shape;1032;gf31fb77f8f_0_1650"/>
          <p:cNvSpPr txBox="1">
            <a:spLocks noGrp="1"/>
          </p:cNvSpPr>
          <p:nvPr>
            <p:ph type="body" idx="15"/>
          </p:nvPr>
        </p:nvSpPr>
        <p:spPr>
          <a:xfrm>
            <a:off x="8409914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2667"/>
              <a:buNone/>
              <a:defRPr sz="2667" b="1" i="0">
                <a:solidFill>
                  <a:srgbClr val="0563B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2">
  <p:cSld name="1_Info slide 2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f31fb77f8f_0_1666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699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"/>
              <a:buNone/>
              <a:defRPr sz="32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gf31fb77f8f_0_166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6" name="Google Shape;1036;gf31fb77f8f_0_1666"/>
          <p:cNvSpPr txBox="1">
            <a:spLocks noGrp="1"/>
          </p:cNvSpPr>
          <p:nvPr>
            <p:ph type="body" idx="1"/>
          </p:nvPr>
        </p:nvSpPr>
        <p:spPr>
          <a:xfrm>
            <a:off x="611582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7" name="Google Shape;1037;gf31fb77f8f_0_1666"/>
          <p:cNvSpPr txBox="1">
            <a:spLocks noGrp="1"/>
          </p:cNvSpPr>
          <p:nvPr>
            <p:ph type="body" idx="2"/>
          </p:nvPr>
        </p:nvSpPr>
        <p:spPr>
          <a:xfrm>
            <a:off x="611582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8" name="Google Shape;1038;gf31fb77f8f_0_1666"/>
          <p:cNvSpPr txBox="1">
            <a:spLocks noGrp="1"/>
          </p:cNvSpPr>
          <p:nvPr>
            <p:ph type="body" idx="3"/>
          </p:nvPr>
        </p:nvSpPr>
        <p:spPr>
          <a:xfrm>
            <a:off x="4583219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9" name="Google Shape;1039;gf31fb77f8f_0_1666"/>
          <p:cNvSpPr txBox="1">
            <a:spLocks noGrp="1"/>
          </p:cNvSpPr>
          <p:nvPr>
            <p:ph type="body" idx="4"/>
          </p:nvPr>
        </p:nvSpPr>
        <p:spPr>
          <a:xfrm>
            <a:off x="4583219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gf31fb77f8f_0_1666"/>
          <p:cNvSpPr txBox="1">
            <a:spLocks noGrp="1"/>
          </p:cNvSpPr>
          <p:nvPr>
            <p:ph type="body" idx="5"/>
          </p:nvPr>
        </p:nvSpPr>
        <p:spPr>
          <a:xfrm>
            <a:off x="8410456" y="2193949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gf31fb77f8f_0_1666"/>
          <p:cNvSpPr txBox="1">
            <a:spLocks noGrp="1"/>
          </p:cNvSpPr>
          <p:nvPr>
            <p:ph type="body" idx="6"/>
          </p:nvPr>
        </p:nvSpPr>
        <p:spPr>
          <a:xfrm>
            <a:off x="8410456" y="1401346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gf31fb77f8f_0_1666"/>
          <p:cNvSpPr txBox="1">
            <a:spLocks noGrp="1"/>
          </p:cNvSpPr>
          <p:nvPr>
            <p:ph type="body" idx="7"/>
          </p:nvPr>
        </p:nvSpPr>
        <p:spPr>
          <a:xfrm>
            <a:off x="611582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1043;gf31fb77f8f_0_1666"/>
          <p:cNvSpPr txBox="1">
            <a:spLocks noGrp="1"/>
          </p:cNvSpPr>
          <p:nvPr>
            <p:ph type="body" idx="8"/>
          </p:nvPr>
        </p:nvSpPr>
        <p:spPr>
          <a:xfrm>
            <a:off x="611582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gf31fb77f8f_0_1666"/>
          <p:cNvSpPr txBox="1">
            <a:spLocks noGrp="1"/>
          </p:cNvSpPr>
          <p:nvPr>
            <p:ph type="body" idx="9"/>
          </p:nvPr>
        </p:nvSpPr>
        <p:spPr>
          <a:xfrm>
            <a:off x="4583219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5" name="Google Shape;1045;gf31fb77f8f_0_1666"/>
          <p:cNvSpPr txBox="1">
            <a:spLocks noGrp="1"/>
          </p:cNvSpPr>
          <p:nvPr>
            <p:ph type="body" idx="13"/>
          </p:nvPr>
        </p:nvSpPr>
        <p:spPr>
          <a:xfrm>
            <a:off x="4583219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6" name="Google Shape;1046;gf31fb77f8f_0_1666"/>
          <p:cNvSpPr txBox="1">
            <a:spLocks noGrp="1"/>
          </p:cNvSpPr>
          <p:nvPr>
            <p:ph type="body" idx="14"/>
          </p:nvPr>
        </p:nvSpPr>
        <p:spPr>
          <a:xfrm>
            <a:off x="8410456" y="4634165"/>
            <a:ext cx="2881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7" name="Google Shape;1047;gf31fb77f8f_0_1666"/>
          <p:cNvSpPr txBox="1">
            <a:spLocks noGrp="1"/>
          </p:cNvSpPr>
          <p:nvPr>
            <p:ph type="body" idx="15"/>
          </p:nvPr>
        </p:nvSpPr>
        <p:spPr>
          <a:xfrm>
            <a:off x="8410456" y="3841561"/>
            <a:ext cx="286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48" name="Google Shape;1048;gf31fb77f8f_0_1666"/>
          <p:cNvCxnSpPr/>
          <p:nvPr/>
        </p:nvCxnSpPr>
        <p:spPr>
          <a:xfrm>
            <a:off x="445975" y="85757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Split 1">
  <p:cSld name="Info Slide Split 1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f31fb77f8f_0_168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gf31fb77f8f_0_1682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2" name="Google Shape;1052;gf31fb77f8f_0_1682"/>
          <p:cNvCxnSpPr/>
          <p:nvPr/>
        </p:nvCxnSpPr>
        <p:spPr>
          <a:xfrm>
            <a:off x="445975" y="852136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3" name="Google Shape;1053;gf31fb77f8f_0_1682"/>
          <p:cNvSpPr txBox="1">
            <a:spLocks noGrp="1"/>
          </p:cNvSpPr>
          <p:nvPr>
            <p:ph type="body" idx="1"/>
          </p:nvPr>
        </p:nvSpPr>
        <p:spPr>
          <a:xfrm>
            <a:off x="603250" y="2189604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4" name="Google Shape;1054;gf31fb77f8f_0_1682"/>
          <p:cNvSpPr txBox="1">
            <a:spLocks noGrp="1"/>
          </p:cNvSpPr>
          <p:nvPr>
            <p:ph type="body" idx="2"/>
          </p:nvPr>
        </p:nvSpPr>
        <p:spPr>
          <a:xfrm>
            <a:off x="603250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5" name="Google Shape;1055;gf31fb77f8f_0_1682"/>
          <p:cNvSpPr txBox="1">
            <a:spLocks noGrp="1"/>
          </p:cNvSpPr>
          <p:nvPr>
            <p:ph type="body" idx="3"/>
          </p:nvPr>
        </p:nvSpPr>
        <p:spPr>
          <a:xfrm>
            <a:off x="4426914" y="2189847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gf31fb77f8f_0_1682"/>
          <p:cNvSpPr txBox="1">
            <a:spLocks noGrp="1"/>
          </p:cNvSpPr>
          <p:nvPr>
            <p:ph type="body" idx="4"/>
          </p:nvPr>
        </p:nvSpPr>
        <p:spPr>
          <a:xfrm>
            <a:off x="4426915" y="1397244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7" name="Google Shape;1057;gf31fb77f8f_0_1682"/>
          <p:cNvSpPr txBox="1">
            <a:spLocks noGrp="1"/>
          </p:cNvSpPr>
          <p:nvPr>
            <p:ph type="body" idx="5"/>
          </p:nvPr>
        </p:nvSpPr>
        <p:spPr>
          <a:xfrm>
            <a:off x="8250582" y="2189604"/>
            <a:ext cx="3032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" name="Google Shape;1058;gf31fb77f8f_0_1682"/>
          <p:cNvSpPr txBox="1">
            <a:spLocks noGrp="1"/>
          </p:cNvSpPr>
          <p:nvPr>
            <p:ph type="body" idx="6"/>
          </p:nvPr>
        </p:nvSpPr>
        <p:spPr>
          <a:xfrm>
            <a:off x="8250582" y="1397001"/>
            <a:ext cx="3019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667"/>
              <a:buNone/>
              <a:defRPr sz="2667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9" name="Google Shape;1059;gf31fb77f8f_0_1682"/>
          <p:cNvCxnSpPr/>
          <p:nvPr/>
        </p:nvCxnSpPr>
        <p:spPr>
          <a:xfrm>
            <a:off x="445975" y="417422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0" name="Google Shape;1060;gf31fb77f8f_0_1682"/>
          <p:cNvSpPr txBox="1">
            <a:spLocks noGrp="1"/>
          </p:cNvSpPr>
          <p:nvPr>
            <p:ph type="body" idx="7"/>
          </p:nvPr>
        </p:nvSpPr>
        <p:spPr>
          <a:xfrm>
            <a:off x="603250" y="4370669"/>
            <a:ext cx="10699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lumns w/arrow 2">
  <p:cSld name="1_Two Columns w/arrow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468" cy="525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2" name="Google Shape;142;p39"/>
          <p:cNvCxnSpPr/>
          <p:nvPr/>
        </p:nvCxnSpPr>
        <p:spPr>
          <a:xfrm>
            <a:off x="445975" y="857250"/>
            <a:ext cx="1123183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3" name="Google Shape;143;p39"/>
          <p:cNvGrpSpPr/>
          <p:nvPr/>
        </p:nvGrpSpPr>
        <p:grpSpPr>
          <a:xfrm>
            <a:off x="481582" y="896740"/>
            <a:ext cx="430723" cy="760860"/>
            <a:chOff x="5962307" y="432768"/>
            <a:chExt cx="1057621" cy="1754327"/>
          </a:xfrm>
        </p:grpSpPr>
        <p:sp>
          <p:nvSpPr>
            <p:cNvPr id="144" name="Google Shape;144;p39"/>
            <p:cNvSpPr/>
            <p:nvPr/>
          </p:nvSpPr>
          <p:spPr>
            <a:xfrm rot="8100000">
              <a:off x="5871258" y="1536756"/>
              <a:ext cx="1230581" cy="252197"/>
            </a:xfrm>
            <a:prstGeom prst="rect">
              <a:avLst/>
            </a:prstGeom>
            <a:solidFill>
              <a:srgbClr val="0CCC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9"/>
            <p:cNvSpPr/>
            <p:nvPr/>
          </p:nvSpPr>
          <p:spPr>
            <a:xfrm rot="-8100000">
              <a:off x="5880397" y="830911"/>
              <a:ext cx="1230581" cy="252197"/>
            </a:xfrm>
            <a:prstGeom prst="rect">
              <a:avLst/>
            </a:prstGeom>
            <a:solidFill>
              <a:srgbClr val="0CCC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39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fo Slide Split 1">
  <p:cSld name="1_Info Slide Split 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f31fb77f8f_0_169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3" name="Google Shape;1063;gf31fb77f8f_0_1694"/>
          <p:cNvCxnSpPr/>
          <p:nvPr/>
        </p:nvCxnSpPr>
        <p:spPr>
          <a:xfrm>
            <a:off x="445975" y="852136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4" name="Google Shape;1064;gf31fb77f8f_0_1694"/>
          <p:cNvSpPr txBox="1">
            <a:spLocks noGrp="1"/>
          </p:cNvSpPr>
          <p:nvPr>
            <p:ph type="body" idx="1"/>
          </p:nvPr>
        </p:nvSpPr>
        <p:spPr>
          <a:xfrm>
            <a:off x="603250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gf31fb77f8f_0_1694"/>
          <p:cNvSpPr txBox="1">
            <a:spLocks noGrp="1"/>
          </p:cNvSpPr>
          <p:nvPr>
            <p:ph type="body" idx="2"/>
          </p:nvPr>
        </p:nvSpPr>
        <p:spPr>
          <a:xfrm>
            <a:off x="4426909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6" name="Google Shape;1066;gf31fb77f8f_0_1694"/>
          <p:cNvSpPr txBox="1">
            <a:spLocks noGrp="1"/>
          </p:cNvSpPr>
          <p:nvPr>
            <p:ph type="body" idx="3"/>
          </p:nvPr>
        </p:nvSpPr>
        <p:spPr>
          <a:xfrm>
            <a:off x="8245135" y="1397001"/>
            <a:ext cx="3032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None/>
              <a:defRPr sz="2667" b="1" i="0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7" name="Google Shape;1067;gf31fb77f8f_0_1694"/>
          <p:cNvCxnSpPr/>
          <p:nvPr/>
        </p:nvCxnSpPr>
        <p:spPr>
          <a:xfrm>
            <a:off x="445975" y="4174228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8" name="Google Shape;1068;gf31fb77f8f_0_1694"/>
          <p:cNvSpPr txBox="1">
            <a:spLocks noGrp="1"/>
          </p:cNvSpPr>
          <p:nvPr>
            <p:ph type="body" idx="4"/>
          </p:nvPr>
        </p:nvSpPr>
        <p:spPr>
          <a:xfrm>
            <a:off x="603250" y="4370669"/>
            <a:ext cx="10699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9" name="Google Shape;1069;gf31fb77f8f_0_1694"/>
          <p:cNvSpPr txBox="1">
            <a:spLocks noGrp="1"/>
          </p:cNvSpPr>
          <p:nvPr>
            <p:ph type="body" idx="5"/>
          </p:nvPr>
        </p:nvSpPr>
        <p:spPr>
          <a:xfrm>
            <a:off x="603250" y="2189604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0" name="Google Shape;1070;gf31fb77f8f_0_1694"/>
          <p:cNvSpPr txBox="1">
            <a:spLocks noGrp="1"/>
          </p:cNvSpPr>
          <p:nvPr>
            <p:ph type="body" idx="6"/>
          </p:nvPr>
        </p:nvSpPr>
        <p:spPr>
          <a:xfrm>
            <a:off x="4426914" y="2189847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gf31fb77f8f_0_1694"/>
          <p:cNvSpPr txBox="1">
            <a:spLocks noGrp="1"/>
          </p:cNvSpPr>
          <p:nvPr>
            <p:ph type="body" idx="7"/>
          </p:nvPr>
        </p:nvSpPr>
        <p:spPr>
          <a:xfrm>
            <a:off x="8250582" y="2189604"/>
            <a:ext cx="3032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2" name="Google Shape;1072;gf31fb77f8f_0_1694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 Split 3">
  <p:cSld name="Info Slide Split 3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f31fb77f8f_0_170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5" name="Google Shape;1075;gf31fb77f8f_0_1706"/>
          <p:cNvCxnSpPr/>
          <p:nvPr/>
        </p:nvCxnSpPr>
        <p:spPr>
          <a:xfrm>
            <a:off x="445975" y="863594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6" name="Google Shape;1076;gf31fb77f8f_0_1706"/>
          <p:cNvSpPr txBox="1">
            <a:spLocks noGrp="1"/>
          </p:cNvSpPr>
          <p:nvPr>
            <p:ph type="body" idx="1"/>
          </p:nvPr>
        </p:nvSpPr>
        <p:spPr>
          <a:xfrm>
            <a:off x="603250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7" name="Google Shape;1077;gf31fb77f8f_0_1706"/>
          <p:cNvSpPr txBox="1">
            <a:spLocks noGrp="1"/>
          </p:cNvSpPr>
          <p:nvPr>
            <p:ph type="body" idx="2"/>
          </p:nvPr>
        </p:nvSpPr>
        <p:spPr>
          <a:xfrm>
            <a:off x="4426913" y="1397001"/>
            <a:ext cx="3163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8" name="Google Shape;1078;gf31fb77f8f_0_1706"/>
          <p:cNvSpPr txBox="1">
            <a:spLocks noGrp="1"/>
          </p:cNvSpPr>
          <p:nvPr>
            <p:ph type="body" idx="3"/>
          </p:nvPr>
        </p:nvSpPr>
        <p:spPr>
          <a:xfrm>
            <a:off x="8250578" y="1397001"/>
            <a:ext cx="3019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67"/>
              <a:buNone/>
              <a:defRPr sz="2667" b="1" i="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9" name="Google Shape;1079;gf31fb77f8f_0_1706"/>
          <p:cNvCxnSpPr/>
          <p:nvPr/>
        </p:nvCxnSpPr>
        <p:spPr>
          <a:xfrm>
            <a:off x="445975" y="3784633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0" name="Google Shape;1080;gf31fb77f8f_0_1706"/>
          <p:cNvSpPr txBox="1">
            <a:spLocks noGrp="1"/>
          </p:cNvSpPr>
          <p:nvPr>
            <p:ph type="body" idx="4"/>
          </p:nvPr>
        </p:nvSpPr>
        <p:spPr>
          <a:xfrm>
            <a:off x="603250" y="4370669"/>
            <a:ext cx="106998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1" name="Google Shape;1081;gf31fb77f8f_0_1706"/>
          <p:cNvSpPr txBox="1">
            <a:spLocks noGrp="1"/>
          </p:cNvSpPr>
          <p:nvPr>
            <p:ph type="body" idx="5"/>
          </p:nvPr>
        </p:nvSpPr>
        <p:spPr>
          <a:xfrm>
            <a:off x="603250" y="2189604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gf31fb77f8f_0_1706"/>
          <p:cNvSpPr txBox="1">
            <a:spLocks noGrp="1"/>
          </p:cNvSpPr>
          <p:nvPr>
            <p:ph type="body" idx="6"/>
          </p:nvPr>
        </p:nvSpPr>
        <p:spPr>
          <a:xfrm>
            <a:off x="4426914" y="2189847"/>
            <a:ext cx="31638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gf31fb77f8f_0_1706"/>
          <p:cNvSpPr txBox="1">
            <a:spLocks noGrp="1"/>
          </p:cNvSpPr>
          <p:nvPr>
            <p:ph type="body" idx="7"/>
          </p:nvPr>
        </p:nvSpPr>
        <p:spPr>
          <a:xfrm>
            <a:off x="8250582" y="2189604"/>
            <a:ext cx="30327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4" name="Google Shape;1084;gf31fb77f8f_0_1706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lumns w/arrow 2">
  <p:cSld name="2_Two Columns w/arrow 2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f31fb77f8f_0_1718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7" name="Google Shape;1087;gf31fb77f8f_0_1718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88" name="Google Shape;1088;gf31fb77f8f_0_1718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89" name="Google Shape;1089;gf31fb77f8f_0_1718"/>
          <p:cNvGrpSpPr/>
          <p:nvPr/>
        </p:nvGrpSpPr>
        <p:grpSpPr>
          <a:xfrm>
            <a:off x="481835" y="896730"/>
            <a:ext cx="430723" cy="760924"/>
            <a:chOff x="5962290" y="432750"/>
            <a:chExt cx="1057508" cy="1754493"/>
          </a:xfrm>
        </p:grpSpPr>
        <p:sp>
          <p:nvSpPr>
            <p:cNvPr id="1090" name="Google Shape;1090;gf31fb77f8f_0_1718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f31fb77f8f_0_1718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2" name="Google Shape;1092;gf31fb77f8f_0_1718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lumns w/arrow 2">
  <p:cSld name="4_Two Columns w/arrow 2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f31fb77f8f_0_1726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5" name="Google Shape;1095;gf31fb77f8f_0_1726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10591500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96" name="Google Shape;1096;gf31fb77f8f_0_1726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97" name="Google Shape;1097;gf31fb77f8f_0_1726"/>
          <p:cNvGrpSpPr/>
          <p:nvPr/>
        </p:nvGrpSpPr>
        <p:grpSpPr>
          <a:xfrm>
            <a:off x="481835" y="896730"/>
            <a:ext cx="430723" cy="760924"/>
            <a:chOff x="5962290" y="432750"/>
            <a:chExt cx="1057508" cy="1754493"/>
          </a:xfrm>
        </p:grpSpPr>
        <p:sp>
          <p:nvSpPr>
            <p:cNvPr id="1098" name="Google Shape;1098;gf31fb77f8f_0_1726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f31fb77f8f_0_1726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gf31fb77f8f_0_1726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solidFill>
                  <a:srgbClr val="5C5F6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1">
  <p:cSld name="Title Text Arrow 1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f31fb77f8f_0_1734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3" name="Google Shape;1103;gf31fb77f8f_0_1734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1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4" name="Google Shape;1104;gf31fb77f8f_0_1734"/>
          <p:cNvCxnSpPr/>
          <p:nvPr/>
        </p:nvCxnSpPr>
        <p:spPr>
          <a:xfrm>
            <a:off x="445975" y="862557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05" name="Google Shape;1105;gf31fb77f8f_0_1734"/>
          <p:cNvGrpSpPr/>
          <p:nvPr/>
        </p:nvGrpSpPr>
        <p:grpSpPr>
          <a:xfrm>
            <a:off x="3422796" y="1672539"/>
            <a:ext cx="1129630" cy="1874149"/>
            <a:chOff x="5962290" y="432750"/>
            <a:chExt cx="1057508" cy="1754493"/>
          </a:xfrm>
        </p:grpSpPr>
        <p:sp>
          <p:nvSpPr>
            <p:cNvPr id="1106" name="Google Shape;1106;gf31fb77f8f_0_1734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f31fb77f8f_0_1734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8" name="Google Shape;1108;gf31fb77f8f_0_1734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2">
  <p:cSld name="Title Text Arrow 2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f31fb77f8f_0_1742"/>
          <p:cNvSpPr txBox="1">
            <a:spLocks noGrp="1"/>
          </p:cNvSpPr>
          <p:nvPr>
            <p:ph type="sldNum" idx="12"/>
          </p:nvPr>
        </p:nvSpPr>
        <p:spPr>
          <a:xfrm>
            <a:off x="9526815" y="6349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1" name="Google Shape;1111;gf31fb77f8f_0_1742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12" name="Google Shape;1112;gf31fb77f8f_0_1742"/>
          <p:cNvGrpSpPr/>
          <p:nvPr/>
        </p:nvGrpSpPr>
        <p:grpSpPr>
          <a:xfrm>
            <a:off x="3410796" y="1672539"/>
            <a:ext cx="1129630" cy="1874149"/>
            <a:chOff x="5962290" y="432750"/>
            <a:chExt cx="1057508" cy="1754493"/>
          </a:xfrm>
        </p:grpSpPr>
        <p:sp>
          <p:nvSpPr>
            <p:cNvPr id="1113" name="Google Shape;1113;gf31fb77f8f_0_1742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30F2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f31fb77f8f_0_1742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30F2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5" name="Google Shape;1115;gf31fb77f8f_0_1742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1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6" name="Google Shape;1116;gf31fb77f8f_0_174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rrow 3">
  <p:cSld name="Title Text Arrow 3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f31fb77f8f_0_1750"/>
          <p:cNvSpPr txBox="1">
            <a:spLocks noGrp="1"/>
          </p:cNvSpPr>
          <p:nvPr>
            <p:ph type="sldNum" idx="12"/>
          </p:nvPr>
        </p:nvSpPr>
        <p:spPr>
          <a:xfrm>
            <a:off x="9526815" y="6355292"/>
            <a:ext cx="241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19" name="Google Shape;1119;gf31fb77f8f_0_1750"/>
          <p:cNvGrpSpPr/>
          <p:nvPr/>
        </p:nvGrpSpPr>
        <p:grpSpPr>
          <a:xfrm>
            <a:off x="3422796" y="1672539"/>
            <a:ext cx="1129630" cy="1874149"/>
            <a:chOff x="5962290" y="432750"/>
            <a:chExt cx="1057508" cy="1754493"/>
          </a:xfrm>
        </p:grpSpPr>
        <p:sp>
          <p:nvSpPr>
            <p:cNvPr id="1120" name="Google Shape;1120;gf31fb77f8f_0_1750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f31fb77f8f_0_1750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22" name="Google Shape;1122;gf31fb77f8f_0_1750"/>
          <p:cNvCxnSpPr/>
          <p:nvPr/>
        </p:nvCxnSpPr>
        <p:spPr>
          <a:xfrm>
            <a:off x="445975" y="857250"/>
            <a:ext cx="112317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3" name="Google Shape;1123;gf31fb77f8f_0_1750"/>
          <p:cNvSpPr txBox="1">
            <a:spLocks noGrp="1"/>
          </p:cNvSpPr>
          <p:nvPr>
            <p:ph type="body" idx="1"/>
          </p:nvPr>
        </p:nvSpPr>
        <p:spPr>
          <a:xfrm>
            <a:off x="4868984" y="1672556"/>
            <a:ext cx="6434100" cy="4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3200"/>
              <a:buNone/>
              <a:defRPr sz="32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4" name="Google Shape;1124;gf31fb77f8f_0_1750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  <a:defRPr sz="3600" b="1" i="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Text Large Arrow 2">
  <p:cSld name="4_Title Text Large Arrow 2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f31fb77f8f_0_1758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 Medium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gf31fb77f8f_0_1758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8" name="Google Shape;1128;gf31fb77f8f_0_1758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29" name="Google Shape;1129;gf31fb77f8f_0_1758"/>
          <p:cNvGrpSpPr/>
          <p:nvPr/>
        </p:nvGrpSpPr>
        <p:grpSpPr>
          <a:xfrm rot="10800000">
            <a:off x="9578979" y="1351659"/>
            <a:ext cx="2060976" cy="3419331"/>
            <a:chOff x="5962290" y="432750"/>
            <a:chExt cx="1057508" cy="1754493"/>
          </a:xfrm>
        </p:grpSpPr>
        <p:sp>
          <p:nvSpPr>
            <p:cNvPr id="1130" name="Google Shape;1130;gf31fb77f8f_0_1758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f31fb77f8f_0_1758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gf31fb77f8f_0_1758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Text Large Arrow 2">
  <p:cSld name="5_Title Text Large Arrow 2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f31fb77f8f_0_1766"/>
          <p:cNvSpPr txBox="1">
            <a:spLocks noGrp="1"/>
          </p:cNvSpPr>
          <p:nvPr>
            <p:ph type="title"/>
          </p:nvPr>
        </p:nvSpPr>
        <p:spPr>
          <a:xfrm>
            <a:off x="570071" y="757007"/>
            <a:ext cx="8956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8E91"/>
              </a:buClr>
              <a:buSzPts val="3600"/>
              <a:buFont typeface="DM Sans Medium"/>
              <a:buNone/>
              <a:defRPr sz="3600">
                <a:solidFill>
                  <a:srgbClr val="8B8E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gf31fb77f8f_0_1766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6" name="Google Shape;1136;gf31fb77f8f_0_1766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37" name="Google Shape;1137;gf31fb77f8f_0_1766"/>
          <p:cNvGrpSpPr/>
          <p:nvPr/>
        </p:nvGrpSpPr>
        <p:grpSpPr>
          <a:xfrm rot="10800000">
            <a:off x="9578979" y="1351659"/>
            <a:ext cx="2060976" cy="3419331"/>
            <a:chOff x="5962290" y="432750"/>
            <a:chExt cx="1057508" cy="1754493"/>
          </a:xfrm>
        </p:grpSpPr>
        <p:sp>
          <p:nvSpPr>
            <p:cNvPr id="1138" name="Google Shape;1138;gf31fb77f8f_0_1766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f31fb77f8f_0_1766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8B8E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785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gf31fb77f8f_0_1766"/>
          <p:cNvSpPr txBox="1">
            <a:spLocks noGrp="1"/>
          </p:cNvSpPr>
          <p:nvPr>
            <p:ph type="body" idx="1"/>
          </p:nvPr>
        </p:nvSpPr>
        <p:spPr>
          <a:xfrm>
            <a:off x="570071" y="1730420"/>
            <a:ext cx="89568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Large Arrow 3">
  <p:cSld name="Title Text Large Arrow 3"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f31fb77f8f_0_1774"/>
          <p:cNvSpPr txBox="1">
            <a:spLocks noGrp="1"/>
          </p:cNvSpPr>
          <p:nvPr>
            <p:ph type="title"/>
          </p:nvPr>
        </p:nvSpPr>
        <p:spPr>
          <a:xfrm>
            <a:off x="5449956" y="712305"/>
            <a:ext cx="57105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628"/>
              </a:buClr>
              <a:buSzPts val="3600"/>
              <a:buFont typeface="DM Sans Medium"/>
              <a:buNone/>
              <a:defRPr sz="3600">
                <a:solidFill>
                  <a:srgbClr val="FFC62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gf31fb77f8f_0_1774"/>
          <p:cNvGrpSpPr/>
          <p:nvPr/>
        </p:nvGrpSpPr>
        <p:grpSpPr>
          <a:xfrm>
            <a:off x="2917986" y="1674253"/>
            <a:ext cx="2060976" cy="3419331"/>
            <a:chOff x="5962290" y="432750"/>
            <a:chExt cx="1057508" cy="1754493"/>
          </a:xfrm>
        </p:grpSpPr>
        <p:sp>
          <p:nvSpPr>
            <p:cNvPr id="1144" name="Google Shape;1144;gf31fb77f8f_0_1774"/>
            <p:cNvSpPr/>
            <p:nvPr/>
          </p:nvSpPr>
          <p:spPr>
            <a:xfrm rot="8100000">
              <a:off x="5871145" y="1536987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f31fb77f8f_0_1774"/>
            <p:cNvSpPr/>
            <p:nvPr/>
          </p:nvSpPr>
          <p:spPr>
            <a:xfrm rot="-8100000">
              <a:off x="5880153" y="830994"/>
              <a:ext cx="1230790" cy="252013"/>
            </a:xfrm>
            <a:prstGeom prst="rect">
              <a:avLst/>
            </a:prstGeom>
            <a:solidFill>
              <a:srgbClr val="FFC6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gf31fb77f8f_0_1774"/>
          <p:cNvSpPr txBox="1">
            <a:spLocks noGrp="1"/>
          </p:cNvSpPr>
          <p:nvPr>
            <p:ph type="sldNum" idx="12"/>
          </p:nvPr>
        </p:nvSpPr>
        <p:spPr>
          <a:xfrm>
            <a:off x="9526815" y="6389969"/>
            <a:ext cx="2411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7" name="Google Shape;1147;gf31fb77f8f_0_1774"/>
          <p:cNvCxnSpPr/>
          <p:nvPr/>
        </p:nvCxnSpPr>
        <p:spPr>
          <a:xfrm>
            <a:off x="445975" y="6251307"/>
            <a:ext cx="11492100" cy="0"/>
          </a:xfrm>
          <a:prstGeom prst="straightConnector1">
            <a:avLst/>
          </a:prstGeom>
          <a:noFill/>
          <a:ln w="9525" cap="flat" cmpd="sng">
            <a:solidFill>
              <a:srgbClr val="BCBE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8" name="Google Shape;1148;gf31fb77f8f_0_1774"/>
          <p:cNvSpPr txBox="1">
            <a:spLocks noGrp="1"/>
          </p:cNvSpPr>
          <p:nvPr>
            <p:ph type="body" idx="1"/>
          </p:nvPr>
        </p:nvSpPr>
        <p:spPr>
          <a:xfrm>
            <a:off x="5449957" y="1573696"/>
            <a:ext cx="5710500" cy="4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2800"/>
              <a:buNone/>
              <a:defRPr sz="2800">
                <a:solidFill>
                  <a:srgbClr val="5C5F6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400"/>
              <a:buNone/>
              <a:defRPr sz="2400">
                <a:solidFill>
                  <a:srgbClr val="5C5F6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rgbClr val="5C5F61"/>
              </a:buClr>
              <a:buSzPts val="2000"/>
              <a:buNone/>
              <a:defRPr sz="2000">
                <a:solidFill>
                  <a:srgbClr val="5C5F6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800"/>
              <a:buNone/>
              <a:defRPr sz="1800">
                <a:solidFill>
                  <a:srgbClr val="5C5F6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  <a:defRPr sz="1600">
                <a:solidFill>
                  <a:srgbClr val="5C5F6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63" Type="http://schemas.openxmlformats.org/officeDocument/2006/relationships/slideLayout" Target="../slideLayouts/slideLayout118.xml"/><Relationship Id="rId68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62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08.xml"/><Relationship Id="rId58" Type="http://schemas.openxmlformats.org/officeDocument/2006/relationships/slideLayout" Target="../slideLayouts/slideLayout113.xml"/><Relationship Id="rId6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56" Type="http://schemas.openxmlformats.org/officeDocument/2006/relationships/slideLayout" Target="../slideLayouts/slideLayout111.xml"/><Relationship Id="rId64" Type="http://schemas.openxmlformats.org/officeDocument/2006/relationships/slideLayout" Target="../slideLayouts/slideLayout119.xml"/><Relationship Id="rId69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106.xml"/><Relationship Id="rId72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59" Type="http://schemas.openxmlformats.org/officeDocument/2006/relationships/slideLayout" Target="../slideLayouts/slideLayout114.xml"/><Relationship Id="rId67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Relationship Id="rId54" Type="http://schemas.openxmlformats.org/officeDocument/2006/relationships/slideLayout" Target="../slideLayouts/slideLayout109.xml"/><Relationship Id="rId62" Type="http://schemas.openxmlformats.org/officeDocument/2006/relationships/slideLayout" Target="../slideLayouts/slideLayout117.xml"/><Relationship Id="rId7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slideLayout" Target="../slideLayouts/slideLayout104.xml"/><Relationship Id="rId57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52" Type="http://schemas.openxmlformats.org/officeDocument/2006/relationships/slideLayout" Target="../slideLayouts/slideLayout107.xml"/><Relationship Id="rId60" Type="http://schemas.openxmlformats.org/officeDocument/2006/relationships/slideLayout" Target="../slideLayouts/slideLayout115.xml"/><Relationship Id="rId6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89.xml"/><Relationship Id="rId50" Type="http://schemas.openxmlformats.org/officeDocument/2006/relationships/slideLayout" Target="../slideLayouts/slideLayout105.xml"/><Relationship Id="rId55" Type="http://schemas.openxmlformats.org/officeDocument/2006/relationships/slideLayout" Target="../slideLayouts/slideLayout11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46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63" Type="http://schemas.openxmlformats.org/officeDocument/2006/relationships/slideLayout" Target="../slideLayouts/slideLayout188.xml"/><Relationship Id="rId68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66" Type="http://schemas.openxmlformats.org/officeDocument/2006/relationships/slideLayout" Target="../slideLayouts/slideLayout191.xml"/><Relationship Id="rId7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30.xml"/><Relationship Id="rId61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64" Type="http://schemas.openxmlformats.org/officeDocument/2006/relationships/slideLayout" Target="../slideLayouts/slideLayout189.xml"/><Relationship Id="rId69" Type="http://schemas.openxmlformats.org/officeDocument/2006/relationships/slideLayout" Target="../slideLayouts/slideLayout194.xml"/><Relationship Id="rId77" Type="http://schemas.openxmlformats.org/officeDocument/2006/relationships/image" Target="../media/image1.png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72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slideLayout" Target="../slideLayouts/slideLayout184.xml"/><Relationship Id="rId67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slideLayout" Target="../slideLayouts/slideLayout187.xml"/><Relationship Id="rId70" Type="http://schemas.openxmlformats.org/officeDocument/2006/relationships/slideLayout" Target="../slideLayouts/slideLayout195.xml"/><Relationship Id="rId75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slideLayout" Target="../slideLayouts/slideLayout185.xml"/><Relationship Id="rId65" Type="http://schemas.openxmlformats.org/officeDocument/2006/relationships/slideLayout" Target="../slideLayouts/slideLayout190.xml"/><Relationship Id="rId73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64.xml"/><Relationship Id="rId34" Type="http://schemas.openxmlformats.org/officeDocument/2006/relationships/slideLayout" Target="../slideLayouts/slideLayout159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132.xml"/><Relationship Id="rId71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250" cy="80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 Medium"/>
              <a:buNone/>
              <a:defRPr sz="3200" b="1" i="0" u="none" strike="noStrike" cap="none">
                <a:solidFill>
                  <a:srgbClr val="5C5F6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603250" y="1101969"/>
            <a:ext cx="10699750" cy="482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32" descr="A picture containing application&#10;&#10;Description automatically generated"/>
          <p:cNvPicPr preferRelativeResize="0"/>
          <p:nvPr/>
        </p:nvPicPr>
        <p:blipFill rotWithShape="1">
          <a:blip r:embed="rId57">
            <a:alphaModFix/>
          </a:blip>
          <a:srcRect l="4896" t="64002" r="4838" b="4745"/>
          <a:stretch/>
        </p:blipFill>
        <p:spPr>
          <a:xfrm>
            <a:off x="11133886" y="6578771"/>
            <a:ext cx="842095" cy="1473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56">
          <p15:clr>
            <a:srgbClr val="F26B43"/>
          </p15:clr>
        </p15:guide>
        <p15:guide id="2" pos="336">
          <p15:clr>
            <a:srgbClr val="F26B43"/>
          </p15:clr>
        </p15:guide>
        <p15:guide id="3" pos="8544">
          <p15:clr>
            <a:srgbClr val="F26B43"/>
          </p15:clr>
        </p15:guide>
        <p15:guide id="4" orient="horz" pos="7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pos="456">
          <p15:clr>
            <a:srgbClr val="F26B43"/>
          </p15:clr>
        </p15:guide>
        <p15:guide id="7" orient="horz" pos="437">
          <p15:clr>
            <a:srgbClr val="F26B43"/>
          </p15:clr>
        </p15:guide>
        <p15:guide id="8" pos="9024">
          <p15:clr>
            <a:srgbClr val="F26B43"/>
          </p15:clr>
        </p15:guide>
        <p15:guide id="9" orient="horz" pos="4968">
          <p15:clr>
            <a:srgbClr val="F26B43"/>
          </p15:clr>
        </p15:guide>
        <p15:guide id="10" orient="horz" pos="44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f31fb77f8f_0_1198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1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 Medium"/>
              <a:buNone/>
              <a:defRPr sz="3200" b="1" i="0" u="none" strike="noStrike" cap="none">
                <a:solidFill>
                  <a:srgbClr val="5C5F6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4" name="Google Shape;674;gf31fb77f8f_0_1198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gf31fb77f8f_0_1198"/>
          <p:cNvSpPr txBox="1">
            <a:spLocks noGrp="1"/>
          </p:cNvSpPr>
          <p:nvPr>
            <p:ph type="body" idx="1"/>
          </p:nvPr>
        </p:nvSpPr>
        <p:spPr>
          <a:xfrm>
            <a:off x="603250" y="1101969"/>
            <a:ext cx="10699800" cy="4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6" name="Google Shape;676;gf31fb77f8f_0_1198" descr="A picture containing application&#10;&#10;Description automatically generated"/>
          <p:cNvPicPr preferRelativeResize="0"/>
          <p:nvPr/>
        </p:nvPicPr>
        <p:blipFill rotWithShape="1">
          <a:blip r:embed="rId72">
            <a:alphaModFix/>
          </a:blip>
          <a:srcRect l="4892" t="64003" r="4836" b="4742"/>
          <a:stretch/>
        </p:blipFill>
        <p:spPr>
          <a:xfrm>
            <a:off x="11133886" y="6578771"/>
            <a:ext cx="842094" cy="1473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56" r:id="rId52"/>
    <p:sldLayoutId id="2147483757" r:id="rId53"/>
    <p:sldLayoutId id="2147483758" r:id="rId54"/>
    <p:sldLayoutId id="2147483759" r:id="rId55"/>
    <p:sldLayoutId id="2147483760" r:id="rId56"/>
    <p:sldLayoutId id="2147483761" r:id="rId57"/>
    <p:sldLayoutId id="2147483762" r:id="rId58"/>
    <p:sldLayoutId id="2147483763" r:id="rId59"/>
    <p:sldLayoutId id="2147483764" r:id="rId60"/>
    <p:sldLayoutId id="2147483765" r:id="rId61"/>
    <p:sldLayoutId id="2147483766" r:id="rId62"/>
    <p:sldLayoutId id="2147483767" r:id="rId63"/>
    <p:sldLayoutId id="2147483768" r:id="rId64"/>
    <p:sldLayoutId id="2147483769" r:id="rId65"/>
    <p:sldLayoutId id="2147483770" r:id="rId66"/>
    <p:sldLayoutId id="2147483771" r:id="rId67"/>
    <p:sldLayoutId id="2147483772" r:id="rId68"/>
    <p:sldLayoutId id="2147483773" r:id="rId69"/>
    <p:sldLayoutId id="2147483774" r:id="rId7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56">
          <p15:clr>
            <a:srgbClr val="F26B43"/>
          </p15:clr>
        </p15:guide>
        <p15:guide id="2" pos="336">
          <p15:clr>
            <a:srgbClr val="F26B43"/>
          </p15:clr>
        </p15:guide>
        <p15:guide id="3" pos="8544">
          <p15:clr>
            <a:srgbClr val="F26B43"/>
          </p15:clr>
        </p15:guide>
        <p15:guide id="4" orient="horz" pos="7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pos="456">
          <p15:clr>
            <a:srgbClr val="F26B43"/>
          </p15:clr>
        </p15:guide>
        <p15:guide id="7" orient="horz" pos="437">
          <p15:clr>
            <a:srgbClr val="F26B43"/>
          </p15:clr>
        </p15:guide>
        <p15:guide id="8" pos="9024">
          <p15:clr>
            <a:srgbClr val="F26B43"/>
          </p15:clr>
        </p15:guide>
        <p15:guide id="9" orient="horz" pos="4968">
          <p15:clr>
            <a:srgbClr val="F26B43"/>
          </p15:clr>
        </p15:guide>
        <p15:guide id="10" orient="horz" pos="44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125f8fbb2cc_0_3035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763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 Medium"/>
              <a:buNone/>
              <a:defRPr sz="3200" b="1" i="0" u="none" strike="noStrike" cap="none">
                <a:solidFill>
                  <a:srgbClr val="5C5F6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8" name="Google Shape;1568;g125f8fbb2cc_0_3035"/>
          <p:cNvSpPr txBox="1">
            <a:spLocks noGrp="1"/>
          </p:cNvSpPr>
          <p:nvPr>
            <p:ph type="sldNum" idx="12"/>
          </p:nvPr>
        </p:nvSpPr>
        <p:spPr>
          <a:xfrm>
            <a:off x="9526476" y="6349494"/>
            <a:ext cx="1681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9" name="Google Shape;1569;g125f8fbb2cc_0_3035"/>
          <p:cNvSpPr txBox="1">
            <a:spLocks noGrp="1"/>
          </p:cNvSpPr>
          <p:nvPr>
            <p:ph type="body" idx="1"/>
          </p:nvPr>
        </p:nvSpPr>
        <p:spPr>
          <a:xfrm>
            <a:off x="603250" y="1101969"/>
            <a:ext cx="10699800" cy="4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70" name="Google Shape;1570;g125f8fbb2cc_0_3035" descr="A picture containing application&#10;&#10;Description automatically generated"/>
          <p:cNvPicPr preferRelativeResize="0"/>
          <p:nvPr/>
        </p:nvPicPr>
        <p:blipFill rotWithShape="1">
          <a:blip r:embed="rId77">
            <a:alphaModFix/>
          </a:blip>
          <a:srcRect l="4892" t="64002" r="4838" b="4744"/>
          <a:stretch/>
        </p:blipFill>
        <p:spPr>
          <a:xfrm>
            <a:off x="11133886" y="6578771"/>
            <a:ext cx="842094" cy="1473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817" r:id="rId42"/>
    <p:sldLayoutId id="2147483818" r:id="rId43"/>
    <p:sldLayoutId id="2147483819" r:id="rId44"/>
    <p:sldLayoutId id="2147483820" r:id="rId45"/>
    <p:sldLayoutId id="2147483821" r:id="rId46"/>
    <p:sldLayoutId id="2147483822" r:id="rId47"/>
    <p:sldLayoutId id="2147483823" r:id="rId48"/>
    <p:sldLayoutId id="2147483824" r:id="rId49"/>
    <p:sldLayoutId id="2147483825" r:id="rId50"/>
    <p:sldLayoutId id="2147483826" r:id="rId51"/>
    <p:sldLayoutId id="2147483827" r:id="rId52"/>
    <p:sldLayoutId id="2147483828" r:id="rId53"/>
    <p:sldLayoutId id="2147483829" r:id="rId54"/>
    <p:sldLayoutId id="2147483830" r:id="rId55"/>
    <p:sldLayoutId id="2147483831" r:id="rId56"/>
    <p:sldLayoutId id="2147483832" r:id="rId57"/>
    <p:sldLayoutId id="2147483833" r:id="rId58"/>
    <p:sldLayoutId id="2147483834" r:id="rId59"/>
    <p:sldLayoutId id="2147483835" r:id="rId60"/>
    <p:sldLayoutId id="2147483836" r:id="rId61"/>
    <p:sldLayoutId id="2147483837" r:id="rId62"/>
    <p:sldLayoutId id="2147483838" r:id="rId63"/>
    <p:sldLayoutId id="2147483839" r:id="rId64"/>
    <p:sldLayoutId id="2147483840" r:id="rId65"/>
    <p:sldLayoutId id="2147483841" r:id="rId66"/>
    <p:sldLayoutId id="2147483842" r:id="rId67"/>
    <p:sldLayoutId id="2147483843" r:id="rId68"/>
    <p:sldLayoutId id="2147483844" r:id="rId69"/>
    <p:sldLayoutId id="2147483845" r:id="rId70"/>
    <p:sldLayoutId id="2147483846" r:id="rId71"/>
    <p:sldLayoutId id="2147483847" r:id="rId72"/>
    <p:sldLayoutId id="2147483848" r:id="rId73"/>
    <p:sldLayoutId id="2147483849" r:id="rId74"/>
    <p:sldLayoutId id="2147483850" r:id="rId7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56">
          <p15:clr>
            <a:srgbClr val="F26B43"/>
          </p15:clr>
        </p15:guide>
        <p15:guide id="2" pos="336">
          <p15:clr>
            <a:srgbClr val="F26B43"/>
          </p15:clr>
        </p15:guide>
        <p15:guide id="3" pos="8544">
          <p15:clr>
            <a:srgbClr val="F26B43"/>
          </p15:clr>
        </p15:guide>
        <p15:guide id="4" orient="horz" pos="72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pos="456">
          <p15:clr>
            <a:srgbClr val="F26B43"/>
          </p15:clr>
        </p15:guide>
        <p15:guide id="7" orient="horz" pos="437">
          <p15:clr>
            <a:srgbClr val="F26B43"/>
          </p15:clr>
        </p15:guide>
        <p15:guide id="8" pos="9024">
          <p15:clr>
            <a:srgbClr val="F26B43"/>
          </p15:clr>
        </p15:guide>
        <p15:guide id="9" orient="horz" pos="4968">
          <p15:clr>
            <a:srgbClr val="F26B43"/>
          </p15:clr>
        </p15:guide>
        <p15:guide id="10" orient="horz" pos="44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125f8fbb2cc_0_1001"/>
          <p:cNvSpPr txBox="1">
            <a:spLocks noGrp="1"/>
          </p:cNvSpPr>
          <p:nvPr>
            <p:ph type="body" idx="1"/>
          </p:nvPr>
        </p:nvSpPr>
        <p:spPr>
          <a:xfrm>
            <a:off x="1601975" y="4326650"/>
            <a:ext cx="105900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63B5"/>
              </a:buClr>
              <a:buSzPts val="3200"/>
              <a:buFont typeface="DM Sans"/>
              <a:buNone/>
              <a:defRPr sz="2800">
                <a:solidFill>
                  <a:schemeClr val="dk1"/>
                </a:solidFill>
              </a:defRPr>
            </a:pPr>
            <a:r>
              <a:rPr sz="2400"/>
              <a:t>Intégration des radiographies habilitées par DAO dans les algorithmes de diagnostic et les cadres de suivi et d’évaluation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564" name="Google Shape;2564;g125f8fbb2cc_0_1001"/>
          <p:cNvSpPr txBox="1">
            <a:spLocks noGrp="1"/>
          </p:cNvSpPr>
          <p:nvPr>
            <p:ph type="body" idx="2"/>
          </p:nvPr>
        </p:nvSpPr>
        <p:spPr>
          <a:xfrm>
            <a:off x="1167811" y="5499767"/>
            <a:ext cx="4445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DM Sans Medium"/>
              <a:buNone/>
            </a:pPr>
            <a:r>
              <a:rPr sz="3600"/>
              <a:t>MODULE 5</a:t>
            </a:r>
          </a:p>
        </p:txBody>
      </p:sp>
      <p:sp>
        <p:nvSpPr>
          <p:cNvPr id="2567" name="Google Shape;2567;g125f8fbb2cc_0_1001"/>
          <p:cNvSpPr txBox="1"/>
          <p:nvPr/>
        </p:nvSpPr>
        <p:spPr>
          <a:xfrm>
            <a:off x="-1961322" y="-410817"/>
            <a:ext cx="1848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7"/>
          <p:cNvSpPr txBox="1">
            <a:spLocks noGrp="1"/>
          </p:cNvSpPr>
          <p:nvPr>
            <p:ph type="body" idx="1"/>
          </p:nvPr>
        </p:nvSpPr>
        <p:spPr>
          <a:xfrm>
            <a:off x="1095045" y="799125"/>
            <a:ext cx="10591468" cy="525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742950" lvl="0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AutoNum type="arabicPeriod"/>
              <a:defRPr sz="2800"/>
            </a:pPr>
            <a:r>
              <a:t>Est-ce que je pense que le DAO et les rayons X aideront à identifier plus de cas de tuberculose ?</a:t>
            </a:r>
          </a:p>
          <a:p>
            <a:pPr marL="742950" lvl="0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AutoNum type="arabicPeriod"/>
              <a:defRPr sz="2800"/>
            </a:pPr>
            <a:r>
              <a:t>Où le DAO et les rayons X s’intègrent-ils dans mon rôle au sein du programme de lutte contre la tuberculose ?</a:t>
            </a:r>
          </a:p>
          <a:p>
            <a:pPr marL="742950" lvl="0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AutoNum type="arabicPeriod"/>
              <a:defRPr sz="2800"/>
            </a:pPr>
            <a:r>
              <a:t>Quelles mesures dois-je prendre pour m’assurer que les personnes séropositives reçoivent un diagnostic ? </a:t>
            </a:r>
          </a:p>
          <a:p>
            <a:pPr marL="742950" lvl="0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AutoNum type="arabicPeriod"/>
              <a:defRPr sz="2800"/>
            </a:pPr>
            <a:r>
              <a:t>Quelles adaptations de nos protocoles actuels sont nécessaires pour utiliser pleinement le DAO et les rayons X ?</a:t>
            </a:r>
          </a:p>
          <a:p>
            <a:pPr marL="742950" lvl="0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AutoNum type="arabicPeriod"/>
              <a:defRPr sz="2800"/>
            </a:pPr>
            <a:r>
              <a:t>Qu’est-ce que je veux apprendre de la formation du fabricant ?</a:t>
            </a:r>
          </a:p>
          <a:p>
            <a:pPr marL="742950" lvl="0" indent="-311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742950" lvl="0" indent="-311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742950" lvl="0" indent="-311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659" name="Google Shape;2659;p7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600"/>
              <a:buFont typeface="DM Sans"/>
              <a:buNone/>
            </a:pPr>
            <a:r>
              <a:t>POSEZ LA QUESTION…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8"/>
          <p:cNvSpPr txBox="1">
            <a:spLocks noGrp="1"/>
          </p:cNvSpPr>
          <p:nvPr>
            <p:ph type="title"/>
          </p:nvPr>
        </p:nvSpPr>
        <p:spPr>
          <a:xfrm>
            <a:off x="445975" y="367324"/>
            <a:ext cx="5245213" cy="72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</a:pPr>
            <a:r>
              <a:t>CLÔTURE</a:t>
            </a:r>
          </a:p>
        </p:txBody>
      </p:sp>
      <p:sp>
        <p:nvSpPr>
          <p:cNvPr id="2665" name="Google Shape;2665;p8"/>
          <p:cNvSpPr txBox="1">
            <a:spLocks noGrp="1"/>
          </p:cNvSpPr>
          <p:nvPr>
            <p:ph type="body" idx="1"/>
          </p:nvPr>
        </p:nvSpPr>
        <p:spPr>
          <a:xfrm>
            <a:off x="6662057" y="1097280"/>
            <a:ext cx="5083968" cy="502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600"/>
            </a:pPr>
            <a:r>
              <a:t>Prochaines étapes</a:t>
            </a:r>
          </a:p>
          <a:p>
            <a: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600"/>
            </a:pPr>
            <a:r>
              <a:t>Formation pratique par le fabricant</a:t>
            </a:r>
          </a:p>
          <a:p>
            <a: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600"/>
            </a:pPr>
            <a:r>
              <a:t>Plans d’installation</a:t>
            </a:r>
          </a:p>
          <a:p>
            <a: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600"/>
            </a:pPr>
            <a:r>
              <a:t>Suivi</a:t>
            </a:r>
          </a:p>
          <a:p>
            <a:pPr marL="4572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600"/>
            </a:pPr>
            <a:r>
              <a:t>Assistance continue</a:t>
            </a:r>
          </a:p>
        </p:txBody>
      </p:sp>
      <p:pic>
        <p:nvPicPr>
          <p:cNvPr id="2666" name="Google Shape;2666;p8" descr="A close-up of a microscope  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99" b="3999"/>
          <a:stretch/>
        </p:blipFill>
        <p:spPr>
          <a:xfrm>
            <a:off x="1" y="2266462"/>
            <a:ext cx="6096000" cy="459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0339-E78C-9D3B-CC2D-22A4839E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 </a:t>
            </a:r>
          </a:p>
        </p:txBody>
      </p:sp>
      <p:sp>
        <p:nvSpPr>
          <p:cNvPr id="1815" name="Google Shape;1815;g1226591b016_0_1001"/>
          <p:cNvSpPr txBox="1">
            <a:spLocks noGrp="1"/>
          </p:cNvSpPr>
          <p:nvPr>
            <p:ph type="body" idx="4294967295"/>
          </p:nvPr>
        </p:nvSpPr>
        <p:spPr>
          <a:xfrm>
            <a:off x="444500" y="946604"/>
            <a:ext cx="11083471" cy="17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translation was made possible by Cooperative Agreement Number NU2GGH002490 from the U.S. Centers for Disease Control and Prevention (U.S. CDC).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Its contents are solely the responsibility of the authors and do not necessarily represent the official views of the U.S. CDC or the U.S. Department of Health and Human Services.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67"/>
              <a:buFont typeface="DM Sans Medium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1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125f8fbb2cc_0_3030"/>
          <p:cNvSpPr txBox="1">
            <a:spLocks noGrp="1"/>
          </p:cNvSpPr>
          <p:nvPr>
            <p:ph type="title"/>
          </p:nvPr>
        </p:nvSpPr>
        <p:spPr>
          <a:xfrm>
            <a:off x="5137914" y="1147969"/>
            <a:ext cx="578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DM Sans Medium"/>
              <a:buNone/>
            </a:pPr>
            <a:r>
              <a:t>INTRODUCTION</a:t>
            </a:r>
          </a:p>
        </p:txBody>
      </p:sp>
      <p:sp>
        <p:nvSpPr>
          <p:cNvPr id="2573" name="Google Shape;2573;g125f8fbb2cc_0_3030"/>
          <p:cNvSpPr txBox="1"/>
          <p:nvPr/>
        </p:nvSpPr>
        <p:spPr>
          <a:xfrm>
            <a:off x="5137914" y="2321992"/>
            <a:ext cx="6676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pPr>
            <a:r>
              <a:t>Ce module entend aider les programmes nationaux à suivre et à surveiller l’impact de leur utilisation du diagnostic assisté par ordinateur et des rayons X numériques pour dépister la tuberculose pulmonaire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p3"/>
          <p:cNvSpPr txBox="1">
            <a:spLocks noGrp="1"/>
          </p:cNvSpPr>
          <p:nvPr>
            <p:ph type="title"/>
          </p:nvPr>
        </p:nvSpPr>
        <p:spPr>
          <a:xfrm>
            <a:off x="997087" y="654070"/>
            <a:ext cx="10763250" cy="80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DM Sans Medium"/>
              <a:buNone/>
            </a:pPr>
            <a:r>
              <a:t>Aperçu du cours</a:t>
            </a:r>
          </a:p>
        </p:txBody>
      </p:sp>
      <p:grpSp>
        <p:nvGrpSpPr>
          <p:cNvPr id="2579" name="Google Shape;2579;p3"/>
          <p:cNvGrpSpPr/>
          <p:nvPr/>
        </p:nvGrpSpPr>
        <p:grpSpPr>
          <a:xfrm>
            <a:off x="1407420" y="1646635"/>
            <a:ext cx="9377160" cy="3564730"/>
            <a:chOff x="0" y="0"/>
            <a:chExt cx="9377160" cy="2994916"/>
          </a:xfrm>
        </p:grpSpPr>
        <p:sp>
          <p:nvSpPr>
            <p:cNvPr id="2580" name="Google Shape;2580;p3"/>
            <p:cNvSpPr/>
            <p:nvPr/>
          </p:nvSpPr>
          <p:spPr>
            <a:xfrm>
              <a:off x="0" y="0"/>
              <a:ext cx="9377100" cy="630300"/>
            </a:xfrm>
            <a:prstGeom prst="roundRect">
              <a:avLst>
                <a:gd name="adj" fmla="val 10000"/>
              </a:avLst>
            </a:pr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"/>
            <p:cNvSpPr/>
            <p:nvPr/>
          </p:nvSpPr>
          <p:spPr>
            <a:xfrm>
              <a:off x="190708" y="142307"/>
              <a:ext cx="346800" cy="346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"/>
            <p:cNvSpPr/>
            <p:nvPr/>
          </p:nvSpPr>
          <p:spPr>
            <a:xfrm>
              <a:off x="728160" y="457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"/>
            <p:cNvSpPr txBox="1"/>
            <p:nvPr/>
          </p:nvSpPr>
          <p:spPr>
            <a:xfrm>
              <a:off x="728160" y="457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700" tIns="66700" rIns="66700" bIns="66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Rassembler les éléments : algorithme de dépistage utilisant le DAO et les rayons X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"/>
            <p:cNvSpPr/>
            <p:nvPr/>
          </p:nvSpPr>
          <p:spPr>
            <a:xfrm>
              <a:off x="0" y="788510"/>
              <a:ext cx="9377100" cy="630300"/>
            </a:xfrm>
            <a:prstGeom prst="roundRect">
              <a:avLst>
                <a:gd name="adj" fmla="val 10000"/>
              </a:avLst>
            </a:pr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"/>
            <p:cNvSpPr/>
            <p:nvPr/>
          </p:nvSpPr>
          <p:spPr>
            <a:xfrm>
              <a:off x="190708" y="930360"/>
              <a:ext cx="346800" cy="346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"/>
            <p:cNvSpPr/>
            <p:nvPr/>
          </p:nvSpPr>
          <p:spPr>
            <a:xfrm>
              <a:off x="728160" y="788510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"/>
            <p:cNvSpPr txBox="1"/>
            <p:nvPr/>
          </p:nvSpPr>
          <p:spPr>
            <a:xfrm>
              <a:off x="728160" y="788510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700" tIns="66700" rIns="66700" bIns="66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Orienter les patients du dépistage au diagnostic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"/>
            <p:cNvSpPr/>
            <p:nvPr/>
          </p:nvSpPr>
          <p:spPr>
            <a:xfrm>
              <a:off x="0" y="1576563"/>
              <a:ext cx="9377100" cy="630300"/>
            </a:xfrm>
            <a:prstGeom prst="roundRect">
              <a:avLst>
                <a:gd name="adj" fmla="val 10000"/>
              </a:avLst>
            </a:pr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"/>
            <p:cNvSpPr/>
            <p:nvPr/>
          </p:nvSpPr>
          <p:spPr>
            <a:xfrm>
              <a:off x="190708" y="1718413"/>
              <a:ext cx="346800" cy="346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"/>
            <p:cNvSpPr/>
            <p:nvPr/>
          </p:nvSpPr>
          <p:spPr>
            <a:xfrm>
              <a:off x="728160" y="1576563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"/>
            <p:cNvSpPr txBox="1"/>
            <p:nvPr/>
          </p:nvSpPr>
          <p:spPr>
            <a:xfrm>
              <a:off x="728100" y="1576563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700" tIns="66700" rIns="66700" bIns="66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Couplage des données de dépistage et de diagnostic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"/>
            <p:cNvSpPr/>
            <p:nvPr/>
          </p:nvSpPr>
          <p:spPr>
            <a:xfrm>
              <a:off x="0" y="2364616"/>
              <a:ext cx="9377100" cy="630300"/>
            </a:xfrm>
            <a:prstGeom prst="roundRect">
              <a:avLst>
                <a:gd name="adj" fmla="val 10000"/>
              </a:avLst>
            </a:pr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"/>
            <p:cNvSpPr/>
            <p:nvPr/>
          </p:nvSpPr>
          <p:spPr>
            <a:xfrm>
              <a:off x="190708" y="2506465"/>
              <a:ext cx="346800" cy="346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"/>
            <p:cNvSpPr/>
            <p:nvPr/>
          </p:nvSpPr>
          <p:spPr>
            <a:xfrm>
              <a:off x="728160" y="2364616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"/>
            <p:cNvSpPr txBox="1"/>
            <p:nvPr/>
          </p:nvSpPr>
          <p:spPr>
            <a:xfrm>
              <a:off x="728160" y="2364616"/>
              <a:ext cx="8649000" cy="6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700" tIns="66700" rIns="66700" bIns="66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 sz="2000"/>
              </a:pPr>
              <a:r>
                <a:t>Clôture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p4"/>
          <p:cNvSpPr txBox="1">
            <a:spLocks noGrp="1"/>
          </p:cNvSpPr>
          <p:nvPr>
            <p:ph type="title"/>
          </p:nvPr>
        </p:nvSpPr>
        <p:spPr>
          <a:xfrm>
            <a:off x="0" y="789410"/>
            <a:ext cx="6096000" cy="127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4000"/>
              <a:buFont typeface="Arial"/>
              <a:buNone/>
            </a:pPr>
            <a:r>
              <a:rPr sz="3600"/>
              <a:t>Objectifs d’apprentissage </a:t>
            </a:r>
          </a:p>
        </p:txBody>
      </p:sp>
      <p:sp>
        <p:nvSpPr>
          <p:cNvPr id="2601" name="Google Shape;2601;p4"/>
          <p:cNvSpPr txBox="1">
            <a:spLocks noGrp="1"/>
          </p:cNvSpPr>
          <p:nvPr>
            <p:ph type="body" idx="1"/>
          </p:nvPr>
        </p:nvSpPr>
        <p:spPr>
          <a:xfrm>
            <a:off x="6500813" y="367324"/>
            <a:ext cx="5156142" cy="575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2800"/>
              </a:spcBef>
              <a:spcAft>
                <a:spcPts val="0"/>
              </a:spcAft>
              <a:buSzPts val="2800"/>
              <a:buChar char="•"/>
              <a:defRPr sz="2800"/>
            </a:pPr>
            <a:r>
              <a:rPr sz="2400"/>
              <a:t>Décrire l’algorithme de dépistage utilisé dans ce programme. </a:t>
            </a:r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pPr>
            <a:r>
              <a:rPr sz="2400"/>
              <a:t>Connaître les critères d’une personne « positive au dépistage » et savoir comment les lier aux tests de confirmation.</a:t>
            </a:r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pPr>
            <a:r>
              <a:rPr sz="2400"/>
              <a:t>Comprendre comment les données de radiographie et de DAO sont connectées aux données de diagnostic dans le système d’information sur la santé.</a:t>
            </a:r>
          </a:p>
        </p:txBody>
      </p:sp>
      <p:sp>
        <p:nvSpPr>
          <p:cNvPr id="2602" name="Google Shape;2602;p4"/>
          <p:cNvSpPr txBox="1"/>
          <p:nvPr/>
        </p:nvSpPr>
        <p:spPr>
          <a:xfrm>
            <a:off x="445976" y="1584592"/>
            <a:ext cx="52452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3200"/>
              <a:buFont typeface="Arial"/>
              <a:buNone/>
              <a:defRPr sz="2400">
                <a:solidFill>
                  <a:srgbClr val="5C5F6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À la fin de ce module, les participants devraient pouvoir :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f1773862d2_0_0"/>
          <p:cNvSpPr txBox="1">
            <a:spLocks noGrp="1"/>
          </p:cNvSpPr>
          <p:nvPr>
            <p:ph type="body" idx="1"/>
          </p:nvPr>
        </p:nvSpPr>
        <p:spPr>
          <a:xfrm>
            <a:off x="1086337" y="1031631"/>
            <a:ext cx="5518394" cy="5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ts val="2380"/>
              <a:buNone/>
              <a:defRPr sz="2280"/>
            </a:pPr>
            <a:r>
              <a:rPr sz="1800" dirty="0"/>
              <a:t>Dans les populations </a:t>
            </a:r>
            <a:r>
              <a:rPr sz="1800" dirty="0" err="1"/>
              <a:t>générales</a:t>
            </a:r>
            <a:r>
              <a:rPr sz="1800" dirty="0"/>
              <a:t> sans VIH </a:t>
            </a:r>
            <a:r>
              <a:rPr sz="1800" dirty="0" err="1"/>
              <a:t>âgées</a:t>
            </a:r>
            <a:r>
              <a:rPr sz="1800" dirty="0"/>
              <a:t> de 15 </a:t>
            </a:r>
            <a:r>
              <a:rPr sz="1800" dirty="0" err="1"/>
              <a:t>ans</a:t>
            </a:r>
            <a:r>
              <a:rPr sz="1800" dirty="0"/>
              <a:t> et plus </a:t>
            </a:r>
            <a:r>
              <a:rPr sz="1800" dirty="0" err="1"/>
              <a:t>où</a:t>
            </a:r>
            <a:r>
              <a:rPr sz="1800" dirty="0"/>
              <a:t> le</a:t>
            </a:r>
            <a:r>
              <a:rPr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sz="18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dépistage</a:t>
            </a:r>
            <a:r>
              <a:rPr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de la </a:t>
            </a:r>
            <a:r>
              <a:rPr sz="18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tuberculose</a:t>
            </a:r>
            <a:r>
              <a:rPr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sz="18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est</a:t>
            </a:r>
            <a:r>
              <a:rPr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sz="1800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recommandé</a:t>
            </a:r>
            <a:r>
              <a:rPr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… </a:t>
            </a:r>
            <a:r>
              <a:rPr sz="1800" dirty="0"/>
              <a:t> </a:t>
            </a:r>
            <a:endParaRPr sz="2000" dirty="0"/>
          </a:p>
          <a:p>
            <a:pPr marL="51435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C5F61"/>
              </a:buClr>
              <a:buSzPts val="2380"/>
              <a:buFont typeface="Arial"/>
              <a:buChar char="•"/>
            </a:pPr>
            <a:r>
              <a:rPr sz="1800" dirty="0"/>
              <a:t>Le </a:t>
            </a:r>
            <a:r>
              <a:rPr sz="1800" dirty="0" err="1"/>
              <a:t>dépistage</a:t>
            </a:r>
            <a:r>
              <a:rPr sz="1800" dirty="0"/>
              <a:t> </a:t>
            </a:r>
            <a:r>
              <a:rPr sz="1800" dirty="0" err="1"/>
              <a:t>systématique</a:t>
            </a:r>
            <a:r>
              <a:rPr sz="1800" dirty="0"/>
              <a:t> de la </a:t>
            </a:r>
            <a:r>
              <a:rPr sz="1800" dirty="0" err="1"/>
              <a:t>tuberculose</a:t>
            </a:r>
            <a:r>
              <a:rPr sz="1800" dirty="0"/>
              <a:t> </a:t>
            </a:r>
            <a:r>
              <a:rPr sz="1800" dirty="0" err="1"/>
              <a:t>peut</a:t>
            </a:r>
            <a:r>
              <a:rPr sz="1800" dirty="0"/>
              <a:t> </a:t>
            </a:r>
            <a:r>
              <a:rPr sz="1800" dirty="0" err="1"/>
              <a:t>être</a:t>
            </a:r>
            <a:r>
              <a:rPr sz="1800" dirty="0"/>
              <a:t> </a:t>
            </a:r>
            <a:r>
              <a:rPr sz="1800" dirty="0" err="1"/>
              <a:t>effectué</a:t>
            </a:r>
            <a:r>
              <a:rPr sz="1800" dirty="0"/>
              <a:t> à </a:t>
            </a:r>
            <a:r>
              <a:rPr sz="1800" dirty="0" err="1"/>
              <a:t>l’aide</a:t>
            </a:r>
            <a:r>
              <a:rPr sz="1800" dirty="0"/>
              <a:t> d’un </a:t>
            </a:r>
            <a:r>
              <a:rPr sz="1800" b="1" dirty="0" err="1"/>
              <a:t>dépistage</a:t>
            </a:r>
            <a:r>
              <a:rPr sz="1800" b="1" dirty="0"/>
              <a:t> des </a:t>
            </a:r>
            <a:r>
              <a:rPr sz="1800" b="1" dirty="0" err="1"/>
              <a:t>symptômes</a:t>
            </a:r>
            <a:r>
              <a:rPr sz="1800" dirty="0"/>
              <a:t>, </a:t>
            </a:r>
            <a:r>
              <a:rPr sz="1800" dirty="0" err="1"/>
              <a:t>d’une</a:t>
            </a:r>
            <a:r>
              <a:rPr sz="1800" dirty="0"/>
              <a:t> </a:t>
            </a:r>
            <a:r>
              <a:rPr sz="18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radiographie</a:t>
            </a:r>
            <a:r>
              <a:rPr sz="18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sz="18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thoracique</a:t>
            </a:r>
            <a:r>
              <a:rPr sz="18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avec </a:t>
            </a:r>
            <a:r>
              <a:rPr sz="18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logiciel</a:t>
            </a:r>
            <a:r>
              <a:rPr sz="18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de </a:t>
            </a:r>
            <a:r>
              <a:rPr sz="18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détection</a:t>
            </a:r>
            <a:r>
              <a:rPr sz="18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sz="18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assistée</a:t>
            </a:r>
            <a:r>
              <a:rPr sz="18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par </a:t>
            </a:r>
            <a:r>
              <a:rPr sz="1800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ordinateur</a:t>
            </a:r>
            <a:r>
              <a:rPr sz="18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(DAO)</a:t>
            </a:r>
            <a:r>
              <a:rPr sz="1800" dirty="0"/>
              <a:t> </a:t>
            </a:r>
            <a:r>
              <a:rPr sz="1800" dirty="0" err="1"/>
              <a:t>ou</a:t>
            </a:r>
            <a:r>
              <a:rPr sz="1800" dirty="0"/>
              <a:t> de </a:t>
            </a:r>
            <a:r>
              <a:rPr sz="1800" b="1" dirty="0"/>
              <a:t>tests de diagnostic </a:t>
            </a:r>
            <a:r>
              <a:rPr sz="1800" b="1" dirty="0" err="1"/>
              <a:t>rapide</a:t>
            </a:r>
            <a:r>
              <a:rPr sz="1800" b="1" dirty="0"/>
              <a:t> </a:t>
            </a:r>
            <a:r>
              <a:rPr sz="1800" b="1" dirty="0" err="1"/>
              <a:t>moléculaires</a:t>
            </a:r>
            <a:r>
              <a:rPr sz="1800" b="1" dirty="0"/>
              <a:t> </a:t>
            </a:r>
            <a:r>
              <a:rPr sz="1800" b="1" dirty="0" err="1"/>
              <a:t>recommandés</a:t>
            </a:r>
            <a:r>
              <a:rPr sz="1800" dirty="0"/>
              <a:t> </a:t>
            </a:r>
            <a:r>
              <a:rPr sz="1800" b="1" dirty="0"/>
              <a:t>par </a:t>
            </a:r>
            <a:r>
              <a:rPr sz="1800" b="1" dirty="0" err="1"/>
              <a:t>l’OMS</a:t>
            </a:r>
            <a:r>
              <a:rPr sz="1800" dirty="0"/>
              <a:t>, </a:t>
            </a:r>
            <a:r>
              <a:rPr sz="1800" dirty="0" err="1"/>
              <a:t>seuls</a:t>
            </a:r>
            <a:r>
              <a:rPr sz="1800" dirty="0"/>
              <a:t> </a:t>
            </a:r>
            <a:r>
              <a:rPr sz="1800" dirty="0" err="1"/>
              <a:t>ou</a:t>
            </a:r>
            <a:r>
              <a:rPr sz="1800" dirty="0"/>
              <a:t> </a:t>
            </a:r>
            <a:r>
              <a:rPr sz="1800" dirty="0" err="1"/>
              <a:t>en</a:t>
            </a:r>
            <a:r>
              <a:rPr sz="1800" dirty="0"/>
              <a:t> </a:t>
            </a:r>
            <a:r>
              <a:rPr sz="1800" dirty="0" err="1"/>
              <a:t>combinaison</a:t>
            </a:r>
            <a:r>
              <a:rPr sz="1800" dirty="0"/>
              <a:t>.</a:t>
            </a:r>
            <a:r>
              <a:rPr sz="2000" dirty="0"/>
              <a:t> </a:t>
            </a:r>
            <a:r>
              <a:rPr sz="1800" dirty="0"/>
              <a:t> </a:t>
            </a:r>
            <a:endParaRPr sz="2400" dirty="0"/>
          </a:p>
          <a:p>
            <a:pPr marL="514350" lvl="0" indent="-3365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C5F61"/>
              </a:buClr>
              <a:buSzPts val="2280"/>
              <a:buFont typeface="Arial"/>
              <a:buChar char="•"/>
              <a:defRPr sz="2280"/>
            </a:pPr>
            <a:r>
              <a:rPr sz="1800" b="1" dirty="0"/>
              <a:t>Le </a:t>
            </a:r>
            <a:r>
              <a:rPr sz="1800" b="1" dirty="0" err="1"/>
              <a:t>logiciel</a:t>
            </a:r>
            <a:r>
              <a:rPr sz="1800" b="1" dirty="0"/>
              <a:t> de DAO</a:t>
            </a:r>
            <a:r>
              <a:rPr sz="1800" dirty="0"/>
              <a:t> </a:t>
            </a:r>
            <a:r>
              <a:rPr sz="1800" dirty="0" err="1"/>
              <a:t>peut</a:t>
            </a:r>
            <a:r>
              <a:rPr sz="1800" dirty="0"/>
              <a:t> </a:t>
            </a:r>
            <a:r>
              <a:rPr sz="1800" dirty="0" err="1"/>
              <a:t>être</a:t>
            </a:r>
            <a:r>
              <a:rPr sz="1800" dirty="0"/>
              <a:t> </a:t>
            </a:r>
            <a:r>
              <a:rPr sz="1800" dirty="0" err="1"/>
              <a:t>utilisé</a:t>
            </a:r>
            <a:r>
              <a:rPr sz="1800" dirty="0"/>
              <a:t> </a:t>
            </a:r>
            <a:r>
              <a:rPr sz="1800" dirty="0" err="1"/>
              <a:t>en</a:t>
            </a:r>
            <a:r>
              <a:rPr sz="1800" dirty="0"/>
              <a:t> </a:t>
            </a:r>
            <a:r>
              <a:rPr sz="1800" dirty="0" err="1"/>
              <a:t>remplacement</a:t>
            </a:r>
            <a:r>
              <a:rPr sz="1800" dirty="0"/>
              <a:t> des </a:t>
            </a:r>
            <a:r>
              <a:rPr sz="1800" dirty="0" err="1"/>
              <a:t>lecteurs</a:t>
            </a:r>
            <a:r>
              <a:rPr sz="1800" dirty="0"/>
              <a:t> </a:t>
            </a:r>
            <a:r>
              <a:rPr sz="1800" dirty="0" err="1"/>
              <a:t>humains</a:t>
            </a:r>
            <a:r>
              <a:rPr sz="1800" dirty="0"/>
              <a:t> pour </a:t>
            </a:r>
            <a:r>
              <a:rPr sz="1800" dirty="0" err="1"/>
              <a:t>interpréter</a:t>
            </a:r>
            <a:r>
              <a:rPr sz="1800" dirty="0"/>
              <a:t> les radiographies </a:t>
            </a:r>
            <a:r>
              <a:rPr sz="1800" dirty="0" err="1"/>
              <a:t>pulmonaires</a:t>
            </a:r>
            <a:r>
              <a:rPr sz="1800" dirty="0"/>
              <a:t> </a:t>
            </a:r>
            <a:r>
              <a:rPr sz="1800" dirty="0" err="1"/>
              <a:t>numériques</a:t>
            </a:r>
            <a:r>
              <a:rPr sz="1800" dirty="0"/>
              <a:t> dans le cadre du </a:t>
            </a:r>
            <a:r>
              <a:rPr sz="1800" dirty="0" err="1"/>
              <a:t>dépistage</a:t>
            </a:r>
            <a:r>
              <a:rPr sz="1800" dirty="0"/>
              <a:t> et du triage de la </a:t>
            </a:r>
            <a:r>
              <a:rPr sz="1800" dirty="0" err="1"/>
              <a:t>tuberculeuse</a:t>
            </a:r>
            <a:endParaRPr sz="2000" dirty="0"/>
          </a:p>
        </p:txBody>
      </p:sp>
      <p:sp>
        <p:nvSpPr>
          <p:cNvPr id="2608" name="Google Shape;2608;gf1773862d2_0_0"/>
          <p:cNvSpPr txBox="1">
            <a:spLocks noGrp="1"/>
          </p:cNvSpPr>
          <p:nvPr>
            <p:ph type="title"/>
          </p:nvPr>
        </p:nvSpPr>
        <p:spPr>
          <a:xfrm>
            <a:off x="444500" y="95251"/>
            <a:ext cx="10858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884D"/>
              </a:buClr>
              <a:buSzPts val="2800"/>
              <a:buFont typeface="DM Sans"/>
              <a:buNone/>
              <a:defRPr sz="3200"/>
            </a:pPr>
            <a:r>
              <a:rPr sz="2400">
                <a:solidFill>
                  <a:srgbClr val="074AAA"/>
                </a:solidFill>
              </a:rPr>
              <a:t>Rappel </a:t>
            </a:r>
            <a:r>
              <a:rPr sz="2400">
                <a:solidFill>
                  <a:srgbClr val="08884D"/>
                </a:solidFill>
              </a:rPr>
              <a:t>:</a:t>
            </a:r>
            <a:r>
              <a:rPr sz="2400">
                <a:solidFill>
                  <a:srgbClr val="0CCC73"/>
                </a:solidFill>
              </a:rPr>
              <a:t> </a:t>
            </a:r>
            <a:r>
              <a:rPr sz="2400">
                <a:solidFill>
                  <a:srgbClr val="277FF8"/>
                </a:solidFill>
              </a:rPr>
              <a:t>Directives de l’OMS sur le dépistage systématique</a:t>
            </a:r>
            <a:r>
              <a:rPr sz="2400">
                <a:solidFill>
                  <a:srgbClr val="074AAA"/>
                </a:solidFill>
              </a:rPr>
              <a:t> </a:t>
            </a:r>
            <a:endParaRPr sz="2400">
              <a:solidFill>
                <a:srgbClr val="277FF8"/>
              </a:solidFill>
            </a:endParaRPr>
          </a:p>
        </p:txBody>
      </p:sp>
      <p:pic>
        <p:nvPicPr>
          <p:cNvPr id="2609" name="Google Shape;2609;gf1773862d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025" y="1836777"/>
            <a:ext cx="2142075" cy="14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0" name="Google Shape;2610;gf1773862d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4250" y="1840150"/>
            <a:ext cx="2142075" cy="14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1" name="Google Shape;2611;gf1773862d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0025" y="3343974"/>
            <a:ext cx="2142075" cy="141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2" name="Google Shape;2612;gf1773862d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4250" y="3335800"/>
            <a:ext cx="2142075" cy="143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3" name="Google Shape;2613;gf1773862d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1727" y="4856727"/>
            <a:ext cx="2142075" cy="140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gf6a162d8cd_0_1622"/>
          <p:cNvSpPr txBox="1">
            <a:spLocks noGrp="1"/>
          </p:cNvSpPr>
          <p:nvPr>
            <p:ph type="title"/>
          </p:nvPr>
        </p:nvSpPr>
        <p:spPr>
          <a:xfrm>
            <a:off x="4875236" y="3429000"/>
            <a:ext cx="6538318" cy="95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DM Sans Medium"/>
              <a:buNone/>
              <a:defRPr sz="2800" b="1">
                <a:solidFill>
                  <a:srgbClr val="BBEAFB"/>
                </a:solidFill>
              </a:defRPr>
            </a:pPr>
            <a:r>
              <a:t>CONNECTER LA RADIOGRAPHIE ASSISTÉE PAR ORDINATEUR AU DIAGNOSTIC DE CONFIRMATION</a:t>
            </a:r>
            <a:endParaRPr>
              <a:solidFill>
                <a:srgbClr val="BBEAF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f6a162d8cd_0_1626" descr="What is a Neural Network? | TIBCO Software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gf6a162d8cd_0_1626"/>
          <p:cNvSpPr txBox="1"/>
          <p:nvPr/>
        </p:nvSpPr>
        <p:spPr>
          <a:xfrm>
            <a:off x="1227221" y="539262"/>
            <a:ext cx="106431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5F61"/>
              </a:buClr>
              <a:buSzPct val="96996"/>
              <a:buFont typeface="Arial"/>
              <a:buNone/>
              <a:defRPr>
                <a:solidFill>
                  <a:srgbClr val="FF0000"/>
                </a:solidFill>
              </a:defRPr>
            </a:pPr>
            <a:r>
              <a:rPr sz="4000" b="1">
                <a:latin typeface="Arial"/>
                <a:ea typeface="Arial"/>
                <a:cs typeface="Arial"/>
                <a:sym typeface="Arial"/>
              </a:rPr>
              <a:t>Rassembler les éléments</a:t>
            </a:r>
            <a:r>
              <a:rPr sz="4000">
                <a:latin typeface="Arial"/>
                <a:ea typeface="Arial"/>
                <a:cs typeface="Arial"/>
                <a:sym typeface="Arial"/>
              </a:rPr>
              <a:t> : </a:t>
            </a:r>
            <a:r>
              <a:rPr sz="3916" b="1">
                <a:latin typeface="Arial"/>
                <a:ea typeface="Arial"/>
                <a:cs typeface="Arial"/>
                <a:sym typeface="Arial"/>
              </a:rPr>
              <a:t>algorithme de création national utilisant le DAO et les rayons X – Pour permettre au système NTP de personnaliser</a:t>
            </a:r>
            <a:endParaRPr sz="3916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gf6a162d8cd_0_1626"/>
          <p:cNvSpPr txBox="1"/>
          <p:nvPr/>
        </p:nvSpPr>
        <p:spPr>
          <a:xfrm>
            <a:off x="1227221" y="1989169"/>
            <a:ext cx="8742900" cy="2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pPr>
            <a:r>
              <a:t>Décrire l’algorithme de dépistage local en utilisant la radiographie et le DAO.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Cette diapositive devrait renforcer 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Où le DAO est-il utilisé dans l’algorithme ? Est-il utilisé en parallèle avec d’autres pages écrans 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Qui reçoit et interprète les résultats du DAO ? Quel est le rôle du lecteur humain ? Quel est le score seuil choisi 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Qu’est-ce que le test de diagnostic de confirmation ? Que se passe-t-il dans les cas limites (lorsque le score est légèrement inférieur ou supérieur au seuil) 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 se passe-t-il dans le cas des enfants de moins de 15 ans 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5"/>
          <p:cNvSpPr txBox="1">
            <a:spLocks noGrp="1"/>
          </p:cNvSpPr>
          <p:nvPr>
            <p:ph type="title"/>
          </p:nvPr>
        </p:nvSpPr>
        <p:spPr>
          <a:xfrm>
            <a:off x="1319755" y="766975"/>
            <a:ext cx="10466890" cy="70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DM Sans Medium"/>
              <a:buNone/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Les résultats des radiographies habilitées par DAO conduisent à des tests de confirmation selon la norme de référence – Pour permettre au système NTP de personnaliser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5"/>
          <p:cNvSpPr txBox="1">
            <a:spLocks noGrp="1"/>
          </p:cNvSpPr>
          <p:nvPr>
            <p:ph type="body" idx="1"/>
          </p:nvPr>
        </p:nvSpPr>
        <p:spPr>
          <a:xfrm>
            <a:off x="4129089" y="1803239"/>
            <a:ext cx="7846602" cy="315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5F6163"/>
                </a:solidFill>
              </a:defRPr>
            </a:pPr>
            <a:r>
              <a:t>La diapositive devrait présenter :</a:t>
            </a:r>
          </a:p>
          <a:p>
            <a:pPr marL="5143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t>Comment faire le lien entre le dépistage et le diagnostic ?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Les patients doivent-ils se rendre au laboratoire voisin ou l’échantillon est-il prélevé sur le site de dépistage et transporté vers les laboratoires ?</a:t>
            </a:r>
          </a:p>
          <a:p>
            <a:pPr marL="51435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t>Comment les résultats du CXR et du DAO sont-ils transmis aux patients/prestataires de soins ?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Le rapport de radiographie/DAO doit-il être imprimé ? 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Cela concerne-t-il tous les patients ou seulement ceux qui dépassent le score seuil ?</a:t>
            </a:r>
          </a:p>
        </p:txBody>
      </p:sp>
      <p:grpSp>
        <p:nvGrpSpPr>
          <p:cNvPr id="2633" name="Google Shape;2633;p5"/>
          <p:cNvGrpSpPr/>
          <p:nvPr/>
        </p:nvGrpSpPr>
        <p:grpSpPr>
          <a:xfrm>
            <a:off x="459700" y="1701272"/>
            <a:ext cx="3669389" cy="4162055"/>
            <a:chOff x="357727" y="2071490"/>
            <a:chExt cx="3669389" cy="4162055"/>
          </a:xfrm>
        </p:grpSpPr>
        <p:grpSp>
          <p:nvGrpSpPr>
            <p:cNvPr id="2634" name="Google Shape;2634;p5"/>
            <p:cNvGrpSpPr/>
            <p:nvPr/>
          </p:nvGrpSpPr>
          <p:grpSpPr>
            <a:xfrm>
              <a:off x="357727" y="4556366"/>
              <a:ext cx="3669389" cy="1677179"/>
              <a:chOff x="884229" y="4716218"/>
              <a:chExt cx="3669389" cy="1677179"/>
            </a:xfrm>
          </p:grpSpPr>
          <p:pic>
            <p:nvPicPr>
              <p:cNvPr id="2635" name="Google Shape;2635;p5" descr="Microscope outline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142602" y="471621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6" name="Google Shape;2636;p5" descr="Petri Dish outlin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639218" y="471621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7" name="Google Shape;2637;p5" descr="Chemicals outlin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84229" y="471621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8" name="Google Shape;2638;p5"/>
              <p:cNvSpPr txBox="1"/>
              <p:nvPr/>
            </p:nvSpPr>
            <p:spPr>
              <a:xfrm>
                <a:off x="884229" y="5816356"/>
                <a:ext cx="914400" cy="577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defRPr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50"/>
                  <a:t>Diagnostics moléculaires rapides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5"/>
              <p:cNvSpPr txBox="1"/>
              <p:nvPr/>
            </p:nvSpPr>
            <p:spPr>
              <a:xfrm>
                <a:off x="2123669" y="5855493"/>
                <a:ext cx="91440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defRPr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50"/>
                  <a:t>Microscopie à frottis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5"/>
              <p:cNvSpPr txBox="1"/>
              <p:nvPr/>
            </p:nvSpPr>
            <p:spPr>
              <a:xfrm>
                <a:off x="3639218" y="5815010"/>
                <a:ext cx="91440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defRPr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050"/>
                  <a:t>Culture et DST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5"/>
              <p:cNvSpPr/>
              <p:nvPr/>
            </p:nvSpPr>
            <p:spPr>
              <a:xfrm>
                <a:off x="1666469" y="4978496"/>
                <a:ext cx="664369" cy="378619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 w="25400" cap="flat" cmpd="sng">
                <a:solidFill>
                  <a:srgbClr val="0561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5"/>
              <p:cNvSpPr/>
              <p:nvPr/>
            </p:nvSpPr>
            <p:spPr>
              <a:xfrm>
                <a:off x="2913054" y="4978496"/>
                <a:ext cx="664369" cy="378619"/>
              </a:xfrm>
              <a:prstGeom prst="leftRightArrow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 w="25400" cap="flat" cmpd="sng">
                <a:solidFill>
                  <a:srgbClr val="0561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200" b="0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3" name="Google Shape;2643;p5"/>
            <p:cNvGrpSpPr/>
            <p:nvPr/>
          </p:nvGrpSpPr>
          <p:grpSpPr>
            <a:xfrm>
              <a:off x="1616100" y="2071490"/>
              <a:ext cx="914400" cy="1301099"/>
              <a:chOff x="4526437" y="1642126"/>
              <a:chExt cx="914400" cy="1301099"/>
            </a:xfrm>
          </p:grpSpPr>
          <p:pic>
            <p:nvPicPr>
              <p:cNvPr id="2644" name="Google Shape;2644;p5" descr="Lungs with virus outlin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526437" y="164212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45" name="Google Shape;2645;p5"/>
              <p:cNvSpPr/>
              <p:nvPr/>
            </p:nvSpPr>
            <p:spPr>
              <a:xfrm>
                <a:off x="4858621" y="2457450"/>
                <a:ext cx="250031" cy="485775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 w="25400" cap="flat" cmpd="sng">
                <a:solidFill>
                  <a:srgbClr val="0561B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46" name="Google Shape;2646;p5" descr="Help outlin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37997" y="3410313"/>
              <a:ext cx="1070606" cy="10706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7" name="Google Shape;2647;p5"/>
          <p:cNvSpPr txBox="1"/>
          <p:nvPr/>
        </p:nvSpPr>
        <p:spPr>
          <a:xfrm>
            <a:off x="4310880" y="6091025"/>
            <a:ext cx="6672262" cy="461624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0561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Qui est responsable de ce processus ?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6"/>
          <p:cNvSpPr txBox="1">
            <a:spLocks noGrp="1"/>
          </p:cNvSpPr>
          <p:nvPr>
            <p:ph type="title"/>
          </p:nvPr>
        </p:nvSpPr>
        <p:spPr>
          <a:xfrm>
            <a:off x="1210914" y="414085"/>
            <a:ext cx="10466890" cy="93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DM Sans Medium"/>
              <a:buNone/>
              <a:defRPr sz="3600">
                <a:solidFill>
                  <a:srgbClr val="FF0000"/>
                </a:solidFill>
              </a:defRPr>
            </a:pPr>
            <a:r>
              <a:rPr sz="3200"/>
              <a:t>Comment les données du DAO sont-elles reliées aux données de test de confirmation ? – Pour permettre au système NTP de personnaliser</a:t>
            </a:r>
          </a:p>
        </p:txBody>
      </p:sp>
      <p:sp>
        <p:nvSpPr>
          <p:cNvPr id="2653" name="Google Shape;2653;p6"/>
          <p:cNvSpPr txBox="1">
            <a:spLocks noGrp="1"/>
          </p:cNvSpPr>
          <p:nvPr>
            <p:ph type="body" idx="1"/>
          </p:nvPr>
        </p:nvSpPr>
        <p:spPr>
          <a:xfrm>
            <a:off x="264231" y="1498315"/>
            <a:ext cx="11231829" cy="509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t>La diapositive devrait indiquer comment relier les données de rayons X aux données de diagnostic 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Comment les patients sont-ils enregistrés dans le cadre du dépistage par rayons X ?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Comment les patients sont-ils enregistrés dans le cadre de diagnostic de laboratoire ? 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Les identifiants de patient uniques sont-ils utilisés pour les deux systèmes et sont-ils reliés ?</a:t>
            </a:r>
          </a:p>
          <a:p>
            <a:pPr marL="9715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  <a:defRPr sz="1800">
                <a:solidFill>
                  <a:srgbClr val="5F6163"/>
                </a:solidFill>
              </a:defRPr>
            </a:pPr>
            <a:r>
              <a:rPr sz="1600"/>
              <a:t>Si un système papier est utilisé, expliquer ce processus ?</a:t>
            </a:r>
          </a:p>
          <a:p>
            <a:pPr marL="457200" lvl="0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C5F61"/>
              </a:buClr>
              <a:buSzPts val="1600"/>
              <a:buNone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CF 2021 Master">
  <a:themeElements>
    <a:clrScheme name="ICF_Color Palette_2021">
      <a:dk1>
        <a:srgbClr val="000000"/>
      </a:dk1>
      <a:lt1>
        <a:srgbClr val="FFFFFF"/>
      </a:lt1>
      <a:dk2>
        <a:srgbClr val="414041"/>
      </a:dk2>
      <a:lt2>
        <a:srgbClr val="808285"/>
      </a:lt2>
      <a:accent1>
        <a:srgbClr val="30F298"/>
      </a:accent1>
      <a:accent2>
        <a:srgbClr val="FFC628"/>
      </a:accent2>
      <a:accent3>
        <a:srgbClr val="031D40"/>
      </a:accent3>
      <a:accent4>
        <a:srgbClr val="5BCBF5"/>
      </a:accent4>
      <a:accent5>
        <a:srgbClr val="0785F2"/>
      </a:accent5>
      <a:accent6>
        <a:srgbClr val="BCBEC0"/>
      </a:accent6>
      <a:hlink>
        <a:srgbClr val="0785F2"/>
      </a:hlink>
      <a:folHlink>
        <a:srgbClr val="5FBD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F 2021 Master">
  <a:themeElements>
    <a:clrScheme name="Custom 1">
      <a:dk1>
        <a:srgbClr val="000000"/>
      </a:dk1>
      <a:lt1>
        <a:srgbClr val="FFFFFF"/>
      </a:lt1>
      <a:dk2>
        <a:srgbClr val="414041"/>
      </a:dk2>
      <a:lt2>
        <a:srgbClr val="808285"/>
      </a:lt2>
      <a:accent1>
        <a:srgbClr val="30F298"/>
      </a:accent1>
      <a:accent2>
        <a:srgbClr val="FFC628"/>
      </a:accent2>
      <a:accent3>
        <a:srgbClr val="031D40"/>
      </a:accent3>
      <a:accent4>
        <a:srgbClr val="5BCBF5"/>
      </a:accent4>
      <a:accent5>
        <a:srgbClr val="0785F2"/>
      </a:accent5>
      <a:accent6>
        <a:srgbClr val="BCBEC0"/>
      </a:accent6>
      <a:hlink>
        <a:srgbClr val="0785F2"/>
      </a:hlink>
      <a:folHlink>
        <a:srgbClr val="5FBD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CF 2021 Master">
  <a:themeElements>
    <a:clrScheme name="Custom 1">
      <a:dk1>
        <a:srgbClr val="000000"/>
      </a:dk1>
      <a:lt1>
        <a:srgbClr val="FFFFFF"/>
      </a:lt1>
      <a:dk2>
        <a:srgbClr val="414041"/>
      </a:dk2>
      <a:lt2>
        <a:srgbClr val="808285"/>
      </a:lt2>
      <a:accent1>
        <a:srgbClr val="30F298"/>
      </a:accent1>
      <a:accent2>
        <a:srgbClr val="FFC628"/>
      </a:accent2>
      <a:accent3>
        <a:srgbClr val="031D40"/>
      </a:accent3>
      <a:accent4>
        <a:srgbClr val="5BCBF5"/>
      </a:accent4>
      <a:accent5>
        <a:srgbClr val="0785F2"/>
      </a:accent5>
      <a:accent6>
        <a:srgbClr val="BCBEC0"/>
      </a:accent6>
      <a:hlink>
        <a:srgbClr val="0785F2"/>
      </a:hlink>
      <a:folHlink>
        <a:srgbClr val="5FBD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771</Words>
  <Application>Microsoft Office PowerPoint</Application>
  <PresentationFormat>Widescreen</PresentationFormat>
  <Paragraphs>60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DM Sans</vt:lpstr>
      <vt:lpstr>Courier New</vt:lpstr>
      <vt:lpstr>Arial</vt:lpstr>
      <vt:lpstr>Noto Sans Symbols</vt:lpstr>
      <vt:lpstr>Calibri</vt:lpstr>
      <vt:lpstr>Aptos</vt:lpstr>
      <vt:lpstr>DM Sans Medium</vt:lpstr>
      <vt:lpstr>ICF 2021 Master</vt:lpstr>
      <vt:lpstr>ICF 2021 Master</vt:lpstr>
      <vt:lpstr>ICF 2021 Master</vt:lpstr>
      <vt:lpstr>PowerPoint Presentation</vt:lpstr>
      <vt:lpstr>INTRODUCTION</vt:lpstr>
      <vt:lpstr>Aperçu du cours</vt:lpstr>
      <vt:lpstr>Objectifs d’apprentissage </vt:lpstr>
      <vt:lpstr>Rappel : Directives de l’OMS sur le dépistage systématique </vt:lpstr>
      <vt:lpstr>CONNECTER LA RADIOGRAPHIE ASSISTÉE PAR ORDINATEUR AU DIAGNOSTIC DE CONFIRMATION</vt:lpstr>
      <vt:lpstr>PowerPoint Presentation</vt:lpstr>
      <vt:lpstr>Les résultats des radiographies habilitées par DAO conduisent à des tests de confirmation selon la norme de référence – Pour permettre au système NTP de personnaliser</vt:lpstr>
      <vt:lpstr>Comment les données du DAO sont-elles reliées aux données de test de confirmation ? – Pour permettre au système NTP de personnaliser</vt:lpstr>
      <vt:lpstr>POSEZ LA QUESTION…</vt:lpstr>
      <vt:lpstr>CLÔTURE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Grace Cecilia Musonda Kahenya</dc:creator>
  <cp:lastModifiedBy>Sarah Zaidi</cp:lastModifiedBy>
  <cp:revision>4</cp:revision>
  <dcterms:created xsi:type="dcterms:W3CDTF">2021-09-16T12:14:44Z</dcterms:created>
  <dcterms:modified xsi:type="dcterms:W3CDTF">2024-07-02T13:15:13Z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0x010100C0B90C8D5F072044B7ED2EA054332753</vt:lpwstr>
  </property>
</Properties>
</file>